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7" r:id="rId5"/>
    <p:sldId id="266" r:id="rId6"/>
    <p:sldId id="281" r:id="rId7"/>
    <p:sldId id="279" r:id="rId8"/>
    <p:sldId id="287" r:id="rId9"/>
    <p:sldId id="280" r:id="rId10"/>
    <p:sldId id="276" r:id="rId11"/>
    <p:sldId id="275" r:id="rId12"/>
    <p:sldId id="277" r:id="rId13"/>
    <p:sldId id="283" r:id="rId14"/>
    <p:sldId id="273" r:id="rId15"/>
    <p:sldId id="274" r:id="rId16"/>
    <p:sldId id="285" r:id="rId17"/>
    <p:sldId id="269"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699"/>
    <a:srgbClr val="626274"/>
    <a:srgbClr val="3434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92"/>
  </p:normalViewPr>
  <p:slideViewPr>
    <p:cSldViewPr snapToGrid="0">
      <p:cViewPr varScale="1">
        <p:scale>
          <a:sx n="63" d="100"/>
          <a:sy n="63" d="100"/>
        </p:scale>
        <p:origin x="13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E8E4926D-38EB-448F-84A3-00C22C3BAD5E}" type="datetimeFigureOut">
              <a:rPr lang="en-DE" smtClean="0"/>
              <a:t>09/21/2023</a:t>
            </a:fld>
            <a:endParaRPr lang="en-D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47FE441-4759-43F8-AFDE-4BC3BE3E1D3C}" type="slidenum">
              <a:rPr lang="en-DE" smtClean="0"/>
              <a:t>‹#›</a:t>
            </a:fld>
            <a:endParaRPr lang="en-DE"/>
          </a:p>
        </p:txBody>
      </p:sp>
    </p:spTree>
    <p:extLst>
      <p:ext uri="{BB962C8B-B14F-4D97-AF65-F5344CB8AC3E}">
        <p14:creationId xmlns:p14="http://schemas.microsoft.com/office/powerpoint/2010/main" val="370755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B43BE5-63E5-3361-10A4-818620BCCF0D}"/>
              </a:ext>
            </a:extLst>
          </p:cNvPr>
          <p:cNvSpPr>
            <a:spLocks noGrp="1"/>
          </p:cNvSpPr>
          <p:nvPr>
            <p:ph type="ctrTitle" hasCustomPrompt="1"/>
          </p:nvPr>
        </p:nvSpPr>
        <p:spPr>
          <a:xfrm>
            <a:off x="447076" y="2448236"/>
            <a:ext cx="4908695" cy="1480523"/>
          </a:xfrm>
          <a:prstGeom prst="rect">
            <a:avLst/>
          </a:prstGeom>
        </p:spPr>
        <p:txBody>
          <a:bodyPr/>
          <a:lstStyle>
            <a:lvl1pPr>
              <a:defRPr sz="3600">
                <a:solidFill>
                  <a:schemeClr val="tx1"/>
                </a:solidFill>
              </a:defRPr>
            </a:lvl1pPr>
          </a:lstStyle>
          <a:p>
            <a:pPr algn="l"/>
            <a:r>
              <a:rPr lang="en-US" b="1" dirty="0">
                <a:solidFill>
                  <a:srgbClr val="34343E"/>
                </a:solidFill>
                <a:latin typeface="Arial" panose="020B0604020202020204" pitchFamily="34" charset="0"/>
                <a:cs typeface="Arial" panose="020B0604020202020204" pitchFamily="34" charset="0"/>
              </a:rPr>
              <a:t>This is a presentation heading across two lines</a:t>
            </a:r>
          </a:p>
        </p:txBody>
      </p:sp>
      <p:sp>
        <p:nvSpPr>
          <p:cNvPr id="9" name="Subtitle 2">
            <a:extLst>
              <a:ext uri="{FF2B5EF4-FFF2-40B4-BE49-F238E27FC236}">
                <a16:creationId xmlns:a16="http://schemas.microsoft.com/office/drawing/2014/main" id="{445C53D6-CDC0-FC21-259E-D1F190D5D1E7}"/>
              </a:ext>
            </a:extLst>
          </p:cNvPr>
          <p:cNvSpPr txBox="1">
            <a:spLocks/>
          </p:cNvSpPr>
          <p:nvPr userDrawn="1"/>
        </p:nvSpPr>
        <p:spPr>
          <a:xfrm>
            <a:off x="447077" y="6122449"/>
            <a:ext cx="6858000" cy="4133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solidFill>
                  <a:schemeClr val="accent1"/>
                </a:solidFill>
                <a:latin typeface="Arial" panose="020B0604020202020204" pitchFamily="34" charset="0"/>
                <a:cs typeface="Arial" panose="020B0604020202020204" pitchFamily="34" charset="0"/>
              </a:rPr>
              <a:t>westmorlandandfurness.gov.uk</a:t>
            </a:r>
          </a:p>
        </p:txBody>
      </p:sp>
      <p:pic>
        <p:nvPicPr>
          <p:cNvPr id="10" name="Picture 9">
            <a:extLst>
              <a:ext uri="{FF2B5EF4-FFF2-40B4-BE49-F238E27FC236}">
                <a16:creationId xmlns:a16="http://schemas.microsoft.com/office/drawing/2014/main" id="{CB15A15C-B1E2-E64B-F110-EE0700E92636}"/>
              </a:ext>
            </a:extLst>
          </p:cNvPr>
          <p:cNvPicPr>
            <a:picLocks noChangeAspect="1"/>
          </p:cNvPicPr>
          <p:nvPr userDrawn="1"/>
        </p:nvPicPr>
        <p:blipFill>
          <a:blip r:embed="rId2"/>
          <a:stretch>
            <a:fillRect/>
          </a:stretch>
        </p:blipFill>
        <p:spPr>
          <a:xfrm>
            <a:off x="553756" y="515935"/>
            <a:ext cx="3117164" cy="717583"/>
          </a:xfrm>
          <a:prstGeom prst="rect">
            <a:avLst/>
          </a:prstGeom>
        </p:spPr>
      </p:pic>
      <p:sp>
        <p:nvSpPr>
          <p:cNvPr id="2" name="Subtitle 2">
            <a:extLst>
              <a:ext uri="{FF2B5EF4-FFF2-40B4-BE49-F238E27FC236}">
                <a16:creationId xmlns:a16="http://schemas.microsoft.com/office/drawing/2014/main" id="{9DB66DE3-0630-5369-80B4-8160B391FE69}"/>
              </a:ext>
            </a:extLst>
          </p:cNvPr>
          <p:cNvSpPr>
            <a:spLocks noGrp="1"/>
          </p:cNvSpPr>
          <p:nvPr>
            <p:ph type="subTitle" idx="1"/>
          </p:nvPr>
        </p:nvSpPr>
        <p:spPr>
          <a:xfrm>
            <a:off x="447078" y="3999603"/>
            <a:ext cx="4908693" cy="1098870"/>
          </a:xfrm>
          <a:prstGeom prst="rect">
            <a:avLst/>
          </a:prstGeom>
        </p:spPr>
        <p:txBody>
          <a:bodyPr>
            <a:normAutofit/>
          </a:bodyPr>
          <a:lstStyle>
            <a:lvl1pPr marL="0" indent="0">
              <a:buNone/>
              <a:defRPr sz="2000" baseline="0">
                <a:solidFill>
                  <a:schemeClr val="tx2"/>
                </a:solidFill>
              </a:defRPr>
            </a:lvl1pPr>
          </a:lstStyle>
          <a:p>
            <a:pPr algn="l"/>
            <a:r>
              <a:rPr lang="en-US" sz="2800">
                <a:solidFill>
                  <a:srgbClr val="626274"/>
                </a:solidFill>
                <a:latin typeface="Arial" panose="020B0604020202020204" pitchFamily="34" charset="0"/>
                <a:cs typeface="Arial" panose="020B0604020202020204" pitchFamily="34" charset="0"/>
              </a:rPr>
              <a:t>Click to edit Master subtitle style</a:t>
            </a:r>
            <a:endParaRPr lang="en-US" sz="2800" dirty="0">
              <a:solidFill>
                <a:srgbClr val="626274"/>
              </a:solidFill>
              <a:latin typeface="Arial" panose="020B0604020202020204" pitchFamily="34" charset="0"/>
              <a:cs typeface="Arial" panose="020B0604020202020204" pitchFamily="34" charset="0"/>
            </a:endParaRPr>
          </a:p>
        </p:txBody>
      </p:sp>
      <p:sp>
        <p:nvSpPr>
          <p:cNvPr id="3" name="Picture Placeholder 5">
            <a:extLst>
              <a:ext uri="{FF2B5EF4-FFF2-40B4-BE49-F238E27FC236}">
                <a16:creationId xmlns:a16="http://schemas.microsoft.com/office/drawing/2014/main" id="{4F96FAF3-A211-5C0F-2ADD-64581A32B716}"/>
              </a:ext>
            </a:extLst>
          </p:cNvPr>
          <p:cNvSpPr>
            <a:spLocks noGrp="1"/>
          </p:cNvSpPr>
          <p:nvPr>
            <p:ph type="pic" sz="quarter" idx="12"/>
          </p:nvPr>
        </p:nvSpPr>
        <p:spPr>
          <a:xfrm>
            <a:off x="3894561" y="95416"/>
            <a:ext cx="5168625" cy="6670783"/>
          </a:xfrm>
          <a:custGeom>
            <a:avLst/>
            <a:gdLst>
              <a:gd name="connsiteX0" fmla="*/ 1167024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167024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67301 w 5372217"/>
              <a:gd name="connsiteY7" fmla="*/ 4446820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67301 w 5372217"/>
              <a:gd name="connsiteY7" fmla="*/ 4446820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47509 w 5372217"/>
              <a:gd name="connsiteY7" fmla="*/ 4442862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1052846 w 5372217"/>
              <a:gd name="connsiteY5" fmla="*/ 6670783 h 6670783"/>
              <a:gd name="connsiteX6" fmla="*/ 0 w 5372217"/>
              <a:gd name="connsiteY6" fmla="*/ 6665668 h 6670783"/>
              <a:gd name="connsiteX7" fmla="*/ 1847509 w 5372217"/>
              <a:gd name="connsiteY7" fmla="*/ 4442862 h 6670783"/>
              <a:gd name="connsiteX8" fmla="*/ 1847876 w 5372217"/>
              <a:gd name="connsiteY8" fmla="*/ 0 h 6670783"/>
              <a:gd name="connsiteX0" fmla="*/ 1147232 w 4671573"/>
              <a:gd name="connsiteY0" fmla="*/ 0 h 6670783"/>
              <a:gd name="connsiteX1" fmla="*/ 4541513 w 4671573"/>
              <a:gd name="connsiteY1" fmla="*/ 1 h 6670783"/>
              <a:gd name="connsiteX2" fmla="*/ 4654145 w 4671573"/>
              <a:gd name="connsiteY2" fmla="*/ 112501 h 6670783"/>
              <a:gd name="connsiteX3" fmla="*/ 4671573 w 4671573"/>
              <a:gd name="connsiteY3" fmla="*/ 4186982 h 6670783"/>
              <a:gd name="connsiteX4" fmla="*/ 2127460 w 4671573"/>
              <a:gd name="connsiteY4" fmla="*/ 6669734 h 6670783"/>
              <a:gd name="connsiteX5" fmla="*/ 352202 w 4671573"/>
              <a:gd name="connsiteY5" fmla="*/ 6670783 h 6670783"/>
              <a:gd name="connsiteX6" fmla="*/ 0 w 4671573"/>
              <a:gd name="connsiteY6" fmla="*/ 6645876 h 6670783"/>
              <a:gd name="connsiteX7" fmla="*/ 1146865 w 4671573"/>
              <a:gd name="connsiteY7" fmla="*/ 4442862 h 6670783"/>
              <a:gd name="connsiteX8" fmla="*/ 1147232 w 4671573"/>
              <a:gd name="connsiteY8" fmla="*/ 0 h 6670783"/>
              <a:gd name="connsiteX0" fmla="*/ 1107647 w 4631988"/>
              <a:gd name="connsiteY0" fmla="*/ 0 h 6670783"/>
              <a:gd name="connsiteX1" fmla="*/ 4501928 w 4631988"/>
              <a:gd name="connsiteY1" fmla="*/ 1 h 6670783"/>
              <a:gd name="connsiteX2" fmla="*/ 4614560 w 4631988"/>
              <a:gd name="connsiteY2" fmla="*/ 112501 h 6670783"/>
              <a:gd name="connsiteX3" fmla="*/ 4631988 w 4631988"/>
              <a:gd name="connsiteY3" fmla="*/ 4186982 h 6670783"/>
              <a:gd name="connsiteX4" fmla="*/ 2087875 w 4631988"/>
              <a:gd name="connsiteY4" fmla="*/ 6669734 h 6670783"/>
              <a:gd name="connsiteX5" fmla="*/ 312617 w 4631988"/>
              <a:gd name="connsiteY5" fmla="*/ 6670783 h 6670783"/>
              <a:gd name="connsiteX6" fmla="*/ 0 w 4631988"/>
              <a:gd name="connsiteY6" fmla="*/ 6661710 h 6670783"/>
              <a:gd name="connsiteX7" fmla="*/ 1107280 w 4631988"/>
              <a:gd name="connsiteY7" fmla="*/ 4442862 h 6670783"/>
              <a:gd name="connsiteX8" fmla="*/ 1107647 w 4631988"/>
              <a:gd name="connsiteY8" fmla="*/ 0 h 6670783"/>
              <a:gd name="connsiteX0" fmla="*/ 1670461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70461 w 5194802"/>
              <a:gd name="connsiteY8" fmla="*/ 0 h 6670783"/>
              <a:gd name="connsiteX0" fmla="*/ 1662544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62544 w 5194802"/>
              <a:gd name="connsiteY8" fmla="*/ 0 h 6670783"/>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62544 w 5194802"/>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107686 w 4632394"/>
              <a:gd name="connsiteY7" fmla="*/ 4442862 h 6670783"/>
              <a:gd name="connsiteX8" fmla="*/ 1100136 w 4632394"/>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099769 w 4632394"/>
              <a:gd name="connsiteY7" fmla="*/ 4438903 h 6670783"/>
              <a:gd name="connsiteX8" fmla="*/ 1100136 w 4632394"/>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099769 w 4632394"/>
              <a:gd name="connsiteY7" fmla="*/ 4438903 h 6670783"/>
              <a:gd name="connsiteX8" fmla="*/ 1100136 w 4632394"/>
              <a:gd name="connsiteY8" fmla="*/ 0 h 6670783"/>
              <a:gd name="connsiteX0" fmla="*/ 1636367 w 5168625"/>
              <a:gd name="connsiteY0" fmla="*/ 0 h 6670783"/>
              <a:gd name="connsiteX1" fmla="*/ 5038565 w 5168625"/>
              <a:gd name="connsiteY1" fmla="*/ 1 h 6670783"/>
              <a:gd name="connsiteX2" fmla="*/ 5151197 w 5168625"/>
              <a:gd name="connsiteY2" fmla="*/ 112501 h 6670783"/>
              <a:gd name="connsiteX3" fmla="*/ 5168625 w 5168625"/>
              <a:gd name="connsiteY3" fmla="*/ 4186982 h 6670783"/>
              <a:gd name="connsiteX4" fmla="*/ 2624512 w 5168625"/>
              <a:gd name="connsiteY4" fmla="*/ 6669734 h 6670783"/>
              <a:gd name="connsiteX5" fmla="*/ 849254 w 5168625"/>
              <a:gd name="connsiteY5" fmla="*/ 6670783 h 6670783"/>
              <a:gd name="connsiteX6" fmla="*/ 536637 w 5168625"/>
              <a:gd name="connsiteY6" fmla="*/ 6661710 h 6670783"/>
              <a:gd name="connsiteX7" fmla="*/ 1636000 w 5168625"/>
              <a:gd name="connsiteY7" fmla="*/ 4438903 h 6670783"/>
              <a:gd name="connsiteX8" fmla="*/ 1636367 w 5168625"/>
              <a:gd name="connsiteY8" fmla="*/ 0 h 667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68625" h="6670783">
                <a:moveTo>
                  <a:pt x="1636367" y="0"/>
                </a:moveTo>
                <a:lnTo>
                  <a:pt x="5038565" y="1"/>
                </a:lnTo>
                <a:cubicBezTo>
                  <a:pt x="5100770" y="1"/>
                  <a:pt x="5151197" y="50369"/>
                  <a:pt x="5151197" y="112501"/>
                </a:cubicBezTo>
                <a:cubicBezTo>
                  <a:pt x="5157007" y="1470662"/>
                  <a:pt x="5167707" y="3000814"/>
                  <a:pt x="5168625" y="4186982"/>
                </a:cubicBezTo>
                <a:cubicBezTo>
                  <a:pt x="5113271" y="5228172"/>
                  <a:pt x="4373161" y="6672886"/>
                  <a:pt x="2624512" y="6669734"/>
                </a:cubicBezTo>
                <a:lnTo>
                  <a:pt x="849254" y="6670783"/>
                </a:lnTo>
                <a:cubicBezTo>
                  <a:pt x="745048" y="6667759"/>
                  <a:pt x="-788668" y="6675561"/>
                  <a:pt x="536637" y="6661710"/>
                </a:cubicBezTo>
                <a:cubicBezTo>
                  <a:pt x="1861942" y="6647859"/>
                  <a:pt x="1586730" y="5261701"/>
                  <a:pt x="1636000" y="4438903"/>
                </a:cubicBezTo>
                <a:cubicBezTo>
                  <a:pt x="1633013" y="3315418"/>
                  <a:pt x="1629975" y="1016091"/>
                  <a:pt x="1636367" y="0"/>
                </a:cubicBezTo>
                <a:close/>
              </a:path>
            </a:pathLst>
          </a:custGeom>
          <a:solidFill>
            <a:schemeClr val="accent1">
              <a:lumMod val="20000"/>
              <a:lumOff val="80000"/>
            </a:schemeClr>
          </a:solidFill>
        </p:spPr>
        <p:txBody>
          <a:bodyPr anchor="ctr"/>
          <a:lstStyle>
            <a:lvl1pPr marL="0" indent="0" algn="ctr">
              <a:buNone/>
              <a:defRPr sz="1200">
                <a:latin typeface="Arial" panose="020B0604020202020204" pitchFamily="34" charset="0"/>
                <a:cs typeface="Arial" panose="020B0604020202020204" pitchFamily="34" charset="0"/>
              </a:defRPr>
            </a:lvl1pPr>
          </a:lstStyle>
          <a:p>
            <a:r>
              <a:rPr lang="en-US"/>
              <a:t>Click icon to add picture</a:t>
            </a:r>
            <a:endParaRPr lang="en-DE" dirty="0"/>
          </a:p>
        </p:txBody>
      </p:sp>
    </p:spTree>
    <p:extLst>
      <p:ext uri="{BB962C8B-B14F-4D97-AF65-F5344CB8AC3E}">
        <p14:creationId xmlns:p14="http://schemas.microsoft.com/office/powerpoint/2010/main" val="2422578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C1FBDC-8265-2B1A-13B1-17C640418AF9}"/>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FA0DD3F3-F4C9-9C02-1C61-A759C3347AEA}"/>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4" name="Slide Number Placeholder 3">
            <a:extLst>
              <a:ext uri="{FF2B5EF4-FFF2-40B4-BE49-F238E27FC236}">
                <a16:creationId xmlns:a16="http://schemas.microsoft.com/office/drawing/2014/main" id="{A589B4E7-8AC3-EEEA-CF81-865E2E66CF27}"/>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2634665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16B3-CD2B-BC15-EC20-324E0707CFA9}"/>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A877DE-AB5E-B255-A7B9-6A3511D42563}"/>
              </a:ext>
            </a:extLst>
          </p:cNvPr>
          <p:cNvSpPr>
            <a:spLocks noGrp="1"/>
          </p:cNvSpPr>
          <p:nvPr>
            <p:ph idx="1"/>
          </p:nvPr>
        </p:nvSpPr>
        <p:spPr>
          <a:xfrm>
            <a:off x="3887391" y="987430"/>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969398D-1C2D-13A8-BACA-BAFEB85EEB59}"/>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CA08FD-6480-9317-B08F-5AE190A06A0D}"/>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435485AD-92F4-CE1B-078A-794AFFF5926D}"/>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7" name="Slide Number Placeholder 6">
            <a:extLst>
              <a:ext uri="{FF2B5EF4-FFF2-40B4-BE49-F238E27FC236}">
                <a16:creationId xmlns:a16="http://schemas.microsoft.com/office/drawing/2014/main" id="{182CC638-5416-6606-4779-44C2B7570B72}"/>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3495555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9372C-AC16-EA65-200E-A41AB165D023}"/>
              </a:ext>
            </a:extLst>
          </p:cNvPr>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AB8CDF-7249-DFA7-BAC4-BA4BE4C3AEE9}"/>
              </a:ext>
            </a:extLst>
          </p:cNvPr>
          <p:cNvSpPr>
            <a:spLocks noGrp="1"/>
          </p:cNvSpPr>
          <p:nvPr>
            <p:ph type="pic" idx="1"/>
          </p:nvPr>
        </p:nvSpPr>
        <p:spPr>
          <a:xfrm>
            <a:off x="3887391" y="987430"/>
            <a:ext cx="462915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8CB1031-BF27-5EB0-0666-810101CC1CC1}"/>
              </a:ext>
            </a:extLst>
          </p:cNvPr>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BF973D-1D15-9B5D-DAF6-C713398F2F21}"/>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8B1D529-B606-A337-A747-76597468E2DB}"/>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7" name="Slide Number Placeholder 6">
            <a:extLst>
              <a:ext uri="{FF2B5EF4-FFF2-40B4-BE49-F238E27FC236}">
                <a16:creationId xmlns:a16="http://schemas.microsoft.com/office/drawing/2014/main" id="{C60B3E36-CE16-69D9-2922-0334774194F7}"/>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2411920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F221-5F23-BFB6-1ACA-C34E704856AF}"/>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9ABB63-A5CE-111B-55F5-F48243963465}"/>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CE4405-027B-6AB9-F5E5-6298418CFFF5}"/>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EF77A33-1553-3162-B9A5-0582ACD5B15A}"/>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6" name="Slide Number Placeholder 5">
            <a:extLst>
              <a:ext uri="{FF2B5EF4-FFF2-40B4-BE49-F238E27FC236}">
                <a16:creationId xmlns:a16="http://schemas.microsoft.com/office/drawing/2014/main" id="{E06BF312-4E36-EEE5-8488-DD11A1E3FBCD}"/>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1124406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64D290-D008-CA15-472A-24E4B174E6E0}"/>
              </a:ext>
            </a:extLst>
          </p:cNvPr>
          <p:cNvSpPr>
            <a:spLocks noGrp="1"/>
          </p:cNvSpPr>
          <p:nvPr>
            <p:ph type="title" orient="vert"/>
          </p:nvPr>
        </p:nvSpPr>
        <p:spPr>
          <a:xfrm>
            <a:off x="6543676"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861277-53FD-5A3D-47ED-FD447471B1DC}"/>
              </a:ext>
            </a:extLst>
          </p:cNvPr>
          <p:cNvSpPr>
            <a:spLocks noGrp="1"/>
          </p:cNvSpPr>
          <p:nvPr>
            <p:ph type="body" orient="vert" idx="1"/>
          </p:nvPr>
        </p:nvSpPr>
        <p:spPr>
          <a:xfrm>
            <a:off x="628652"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E604C-F54C-9A84-BDFD-9475F6F24B7A}"/>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E4425CE-5703-22B8-C350-17C5DB47DD36}"/>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6" name="Slide Number Placeholder 5">
            <a:extLst>
              <a:ext uri="{FF2B5EF4-FFF2-40B4-BE49-F238E27FC236}">
                <a16:creationId xmlns:a16="http://schemas.microsoft.com/office/drawing/2014/main" id="{22409D4F-4338-87DC-FBEA-D5D4EBC0676B}"/>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409858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5C53D6-CDC0-FC21-259E-D1F190D5D1E7}"/>
              </a:ext>
            </a:extLst>
          </p:cNvPr>
          <p:cNvSpPr txBox="1">
            <a:spLocks/>
          </p:cNvSpPr>
          <p:nvPr userDrawn="1"/>
        </p:nvSpPr>
        <p:spPr>
          <a:xfrm>
            <a:off x="447077" y="6225369"/>
            <a:ext cx="6858000" cy="4133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600" b="1" dirty="0">
                <a:solidFill>
                  <a:schemeClr val="accent1"/>
                </a:solidFill>
                <a:latin typeface="Arial" panose="020B0604020202020204" pitchFamily="34" charset="0"/>
                <a:cs typeface="Arial" panose="020B0604020202020204" pitchFamily="34" charset="0"/>
              </a:rPr>
              <a:t>westmorlandandfurness.gov.uk</a:t>
            </a:r>
          </a:p>
        </p:txBody>
      </p:sp>
      <p:sp>
        <p:nvSpPr>
          <p:cNvPr id="4" name="Title 1">
            <a:extLst>
              <a:ext uri="{FF2B5EF4-FFF2-40B4-BE49-F238E27FC236}">
                <a16:creationId xmlns:a16="http://schemas.microsoft.com/office/drawing/2014/main" id="{EB73318F-AB02-1962-E7CA-69BCDFDE0335}"/>
              </a:ext>
            </a:extLst>
          </p:cNvPr>
          <p:cNvSpPr>
            <a:spLocks noGrp="1"/>
          </p:cNvSpPr>
          <p:nvPr>
            <p:ph type="ctrTitle" hasCustomPrompt="1"/>
          </p:nvPr>
        </p:nvSpPr>
        <p:spPr>
          <a:xfrm>
            <a:off x="447078" y="2448236"/>
            <a:ext cx="7619561" cy="1480523"/>
          </a:xfrm>
          <a:prstGeom prst="rect">
            <a:avLst/>
          </a:prstGeom>
        </p:spPr>
        <p:txBody>
          <a:bodyPr/>
          <a:lstStyle>
            <a:lvl1pPr>
              <a:defRPr>
                <a:solidFill>
                  <a:schemeClr val="tx1"/>
                </a:solidFill>
              </a:defRPr>
            </a:lvl1pPr>
          </a:lstStyle>
          <a:p>
            <a:pPr algn="l"/>
            <a:r>
              <a:rPr lang="en-US" b="1" dirty="0">
                <a:solidFill>
                  <a:srgbClr val="34343E"/>
                </a:solidFill>
                <a:latin typeface="Arial" panose="020B0604020202020204" pitchFamily="34" charset="0"/>
                <a:cs typeface="Arial" panose="020B0604020202020204" pitchFamily="34" charset="0"/>
              </a:rPr>
              <a:t>This is a presentation heading across two lines</a:t>
            </a:r>
          </a:p>
        </p:txBody>
      </p:sp>
      <p:sp>
        <p:nvSpPr>
          <p:cNvPr id="5" name="Subtitle 2">
            <a:extLst>
              <a:ext uri="{FF2B5EF4-FFF2-40B4-BE49-F238E27FC236}">
                <a16:creationId xmlns:a16="http://schemas.microsoft.com/office/drawing/2014/main" id="{3804347F-A928-316A-0395-9FE218C06062}"/>
              </a:ext>
            </a:extLst>
          </p:cNvPr>
          <p:cNvSpPr>
            <a:spLocks noGrp="1"/>
          </p:cNvSpPr>
          <p:nvPr>
            <p:ph type="subTitle" idx="1"/>
          </p:nvPr>
        </p:nvSpPr>
        <p:spPr>
          <a:xfrm>
            <a:off x="447078" y="3999603"/>
            <a:ext cx="7619560" cy="601894"/>
          </a:xfrm>
          <a:prstGeom prst="rect">
            <a:avLst/>
          </a:prstGeom>
        </p:spPr>
        <p:txBody>
          <a:bodyPr>
            <a:normAutofit/>
          </a:bodyPr>
          <a:lstStyle>
            <a:lvl1pPr marL="0" indent="0">
              <a:buNone/>
              <a:defRPr sz="2000">
                <a:solidFill>
                  <a:schemeClr val="tx2"/>
                </a:solidFill>
              </a:defRPr>
            </a:lvl1pPr>
          </a:lstStyle>
          <a:p>
            <a:pPr algn="l"/>
            <a:r>
              <a:rPr lang="en-US" sz="2800">
                <a:solidFill>
                  <a:srgbClr val="626274"/>
                </a:solidFill>
                <a:latin typeface="Arial" panose="020B0604020202020204" pitchFamily="34" charset="0"/>
                <a:cs typeface="Arial" panose="020B0604020202020204" pitchFamily="34" charset="0"/>
              </a:rPr>
              <a:t>Click to edit Master subtitle style</a:t>
            </a:r>
            <a:endParaRPr lang="en-US" sz="2800" dirty="0">
              <a:solidFill>
                <a:srgbClr val="626274"/>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D487CF41-4FBA-7651-C29A-AA256D77AD1A}"/>
              </a:ext>
            </a:extLst>
          </p:cNvPr>
          <p:cNvPicPr>
            <a:picLocks noChangeAspect="1"/>
          </p:cNvPicPr>
          <p:nvPr userDrawn="1"/>
        </p:nvPicPr>
        <p:blipFill>
          <a:blip r:embed="rId2"/>
          <a:stretch>
            <a:fillRect/>
          </a:stretch>
        </p:blipFill>
        <p:spPr>
          <a:xfrm>
            <a:off x="553756" y="515935"/>
            <a:ext cx="3117164" cy="717583"/>
          </a:xfrm>
          <a:prstGeom prst="rect">
            <a:avLst/>
          </a:prstGeom>
        </p:spPr>
      </p:pic>
    </p:spTree>
    <p:extLst>
      <p:ext uri="{BB962C8B-B14F-4D97-AF65-F5344CB8AC3E}">
        <p14:creationId xmlns:p14="http://schemas.microsoft.com/office/powerpoint/2010/main" val="364322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2F4CBE-7459-2B62-74D7-3CD98BC22E87}"/>
              </a:ext>
            </a:extLst>
          </p:cNvPr>
          <p:cNvSpPr>
            <a:spLocks noGrp="1"/>
          </p:cNvSpPr>
          <p:nvPr>
            <p:ph type="title"/>
          </p:nvPr>
        </p:nvSpPr>
        <p:spPr>
          <a:xfrm>
            <a:off x="447497" y="504488"/>
            <a:ext cx="8131473" cy="526661"/>
          </a:xfrm>
          <a:prstGeom prst="rect">
            <a:avLst/>
          </a:prstGeom>
        </p:spPr>
        <p:txBody>
          <a:bodyPr/>
          <a:lstStyle>
            <a:lvl1pPr>
              <a:defRPr sz="2600" b="1">
                <a:solidFill>
                  <a:srgbClr val="26A69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Content Placeholder 2">
            <a:extLst>
              <a:ext uri="{FF2B5EF4-FFF2-40B4-BE49-F238E27FC236}">
                <a16:creationId xmlns:a16="http://schemas.microsoft.com/office/drawing/2014/main" id="{DE9A0746-FE59-B4DF-0615-7B249C018623}"/>
              </a:ext>
            </a:extLst>
          </p:cNvPr>
          <p:cNvSpPr>
            <a:spLocks noGrp="1"/>
          </p:cNvSpPr>
          <p:nvPr>
            <p:ph idx="10"/>
          </p:nvPr>
        </p:nvSpPr>
        <p:spPr>
          <a:xfrm>
            <a:off x="447498" y="1437437"/>
            <a:ext cx="8131474" cy="4564465"/>
          </a:xfrm>
          <a:prstGeom prst="rect">
            <a:avLst/>
          </a:prstGeom>
        </p:spPr>
        <p:txBody>
          <a:bodyPr/>
          <a:lstStyle>
            <a:lvl1pPr>
              <a:buClr>
                <a:schemeClr val="accent1"/>
              </a:buClr>
              <a:defRPr sz="1600">
                <a:latin typeface="Arial" panose="020B0604020202020204" pitchFamily="34" charset="0"/>
                <a:cs typeface="Arial" panose="020B0604020202020204" pitchFamily="34" charset="0"/>
              </a:defRPr>
            </a:lvl1pPr>
            <a:lvl2pPr marL="539737" indent="-269868">
              <a:buClr>
                <a:schemeClr val="accent1"/>
              </a:buClr>
              <a:buFont typeface="Calibri" panose="020F0502020204030204" pitchFamily="34" charset="0"/>
              <a:buChar char="ꟷ"/>
              <a:defRPr sz="1600">
                <a:latin typeface="Arial" panose="020B0604020202020204" pitchFamily="34" charset="0"/>
                <a:cs typeface="Arial" panose="020B0604020202020204" pitchFamily="34" charset="0"/>
              </a:defRPr>
            </a:lvl2pPr>
            <a:lvl3pPr>
              <a:buClr>
                <a:schemeClr val="accent1"/>
              </a:buClr>
              <a:defRPr sz="2400">
                <a:latin typeface="Arial" panose="020B0604020202020204" pitchFamily="34" charset="0"/>
                <a:cs typeface="Arial" panose="020B0604020202020204" pitchFamily="34" charset="0"/>
              </a:defRPr>
            </a:lvl3pPr>
            <a:lvl4pPr>
              <a:buClr>
                <a:schemeClr val="accent1"/>
              </a:buClr>
              <a:defRPr sz="2400">
                <a:latin typeface="Arial" panose="020B0604020202020204" pitchFamily="34" charset="0"/>
                <a:cs typeface="Arial" panose="020B0604020202020204" pitchFamily="34" charset="0"/>
              </a:defRPr>
            </a:lvl4pPr>
            <a:lvl5pPr>
              <a:buClr>
                <a:schemeClr val="accent1"/>
              </a:buCl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3" name="Footer Placeholder 4">
            <a:extLst>
              <a:ext uri="{FF2B5EF4-FFF2-40B4-BE49-F238E27FC236}">
                <a16:creationId xmlns:a16="http://schemas.microsoft.com/office/drawing/2014/main" id="{E0C1E7E2-EFD2-9487-B6DA-942FA64AE4BA}"/>
              </a:ext>
            </a:extLst>
          </p:cNvPr>
          <p:cNvSpPr>
            <a:spLocks noGrp="1"/>
          </p:cNvSpPr>
          <p:nvPr>
            <p:ph type="ftr" sz="quarter" idx="11"/>
          </p:nvPr>
        </p:nvSpPr>
        <p:spPr>
          <a:xfrm>
            <a:off x="447496" y="6287829"/>
            <a:ext cx="6891206" cy="365125"/>
          </a:xfrm>
          <a:prstGeom prst="rect">
            <a:avLst/>
          </a:prstGeom>
        </p:spPr>
        <p:txBody>
          <a:bodyPr/>
          <a:lstStyle>
            <a:lvl1pPr>
              <a:defRPr sz="1200" b="1">
                <a:solidFill>
                  <a:schemeClr val="accent1"/>
                </a:solidFill>
                <a:latin typeface="Arial" panose="020B0604020202020204" pitchFamily="34" charset="0"/>
                <a:cs typeface="Arial" panose="020B0604020202020204" pitchFamily="34" charset="0"/>
              </a:defRPr>
            </a:lvl1pPr>
          </a:lstStyle>
          <a:p>
            <a:r>
              <a:rPr lang="en-GB"/>
              <a:t>Footer area for presentation title or web address</a:t>
            </a:r>
            <a:endParaRPr lang="en-US" dirty="0"/>
          </a:p>
        </p:txBody>
      </p:sp>
    </p:spTree>
    <p:extLst>
      <p:ext uri="{BB962C8B-B14F-4D97-AF65-F5344CB8AC3E}">
        <p14:creationId xmlns:p14="http://schemas.microsoft.com/office/powerpoint/2010/main" val="2321021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21352F1-6260-F2BD-E10C-76F8D32D6892}"/>
              </a:ext>
            </a:extLst>
          </p:cNvPr>
          <p:cNvSpPr>
            <a:spLocks noGrp="1"/>
          </p:cNvSpPr>
          <p:nvPr>
            <p:ph type="title"/>
          </p:nvPr>
        </p:nvSpPr>
        <p:spPr>
          <a:xfrm>
            <a:off x="447495" y="504488"/>
            <a:ext cx="4987445" cy="526661"/>
          </a:xfrm>
          <a:prstGeom prst="rect">
            <a:avLst/>
          </a:prstGeom>
        </p:spPr>
        <p:txBody>
          <a:bodyPr/>
          <a:lstStyle>
            <a:lvl1pPr>
              <a:defRPr sz="2600" b="1">
                <a:solidFill>
                  <a:srgbClr val="26A69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4D5D92EB-3149-8EF7-DBA9-56228028F696}"/>
              </a:ext>
            </a:extLst>
          </p:cNvPr>
          <p:cNvSpPr>
            <a:spLocks noGrp="1"/>
          </p:cNvSpPr>
          <p:nvPr>
            <p:ph idx="10"/>
          </p:nvPr>
        </p:nvSpPr>
        <p:spPr>
          <a:xfrm>
            <a:off x="447497" y="1437437"/>
            <a:ext cx="4987443" cy="4564465"/>
          </a:xfrm>
          <a:prstGeom prst="rect">
            <a:avLst/>
          </a:prstGeom>
        </p:spPr>
        <p:txBody>
          <a:bodyPr/>
          <a:lstStyle>
            <a:lvl1pPr>
              <a:buClr>
                <a:schemeClr val="accent1"/>
              </a:buClr>
              <a:defRPr sz="1600">
                <a:latin typeface="Arial" panose="020B0604020202020204" pitchFamily="34" charset="0"/>
                <a:cs typeface="Arial" panose="020B0604020202020204" pitchFamily="34" charset="0"/>
              </a:defRPr>
            </a:lvl1pPr>
            <a:lvl2pPr marL="539737" indent="-269868">
              <a:buClr>
                <a:schemeClr val="accent1"/>
              </a:buClr>
              <a:buFont typeface="Calibri" panose="020F0502020204030204" pitchFamily="34" charset="0"/>
              <a:buChar char="ꟷ"/>
              <a:defRPr sz="1600">
                <a:latin typeface="Arial" panose="020B0604020202020204" pitchFamily="34" charset="0"/>
                <a:cs typeface="Arial" panose="020B0604020202020204" pitchFamily="34" charset="0"/>
              </a:defRPr>
            </a:lvl2pPr>
            <a:lvl3pPr>
              <a:buClr>
                <a:schemeClr val="accent1"/>
              </a:buClr>
              <a:defRPr sz="2400">
                <a:latin typeface="Arial" panose="020B0604020202020204" pitchFamily="34" charset="0"/>
                <a:cs typeface="Arial" panose="020B0604020202020204" pitchFamily="34" charset="0"/>
              </a:defRPr>
            </a:lvl3pPr>
            <a:lvl4pPr>
              <a:buClr>
                <a:schemeClr val="accent1"/>
              </a:buClr>
              <a:defRPr sz="2400">
                <a:latin typeface="Arial" panose="020B0604020202020204" pitchFamily="34" charset="0"/>
                <a:cs typeface="Arial" panose="020B0604020202020204" pitchFamily="34" charset="0"/>
              </a:defRPr>
            </a:lvl4pPr>
            <a:lvl5pPr>
              <a:buClr>
                <a:schemeClr val="accent1"/>
              </a:buCl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6" name="Footer Placeholder 4">
            <a:extLst>
              <a:ext uri="{FF2B5EF4-FFF2-40B4-BE49-F238E27FC236}">
                <a16:creationId xmlns:a16="http://schemas.microsoft.com/office/drawing/2014/main" id="{E9E4C354-5AF8-AD14-6A91-8D6ED81E7B90}"/>
              </a:ext>
            </a:extLst>
          </p:cNvPr>
          <p:cNvSpPr>
            <a:spLocks noGrp="1"/>
          </p:cNvSpPr>
          <p:nvPr>
            <p:ph type="ftr" sz="quarter" idx="11"/>
          </p:nvPr>
        </p:nvSpPr>
        <p:spPr>
          <a:xfrm>
            <a:off x="447497" y="6287829"/>
            <a:ext cx="4058275" cy="365125"/>
          </a:xfrm>
          <a:prstGeom prst="rect">
            <a:avLst/>
          </a:prstGeom>
        </p:spPr>
        <p:txBody>
          <a:bodyPr/>
          <a:lstStyle>
            <a:lvl1pPr>
              <a:defRPr sz="1200" b="1">
                <a:solidFill>
                  <a:schemeClr val="accent1"/>
                </a:solidFill>
                <a:latin typeface="Arial" panose="020B0604020202020204" pitchFamily="34" charset="0"/>
                <a:cs typeface="Arial" panose="020B0604020202020204" pitchFamily="34" charset="0"/>
              </a:defRPr>
            </a:lvl1pPr>
          </a:lstStyle>
          <a:p>
            <a:r>
              <a:rPr lang="en-GB"/>
              <a:t>Footer area for presentation title or web address</a:t>
            </a:r>
            <a:endParaRPr lang="en-US" dirty="0"/>
          </a:p>
        </p:txBody>
      </p:sp>
      <p:sp>
        <p:nvSpPr>
          <p:cNvPr id="7" name="Picture Placeholder 5">
            <a:extLst>
              <a:ext uri="{FF2B5EF4-FFF2-40B4-BE49-F238E27FC236}">
                <a16:creationId xmlns:a16="http://schemas.microsoft.com/office/drawing/2014/main" id="{16D7555C-B507-E95C-355A-657F97BD0CB4}"/>
              </a:ext>
            </a:extLst>
          </p:cNvPr>
          <p:cNvSpPr>
            <a:spLocks noGrp="1"/>
          </p:cNvSpPr>
          <p:nvPr>
            <p:ph type="pic" sz="quarter" idx="12"/>
          </p:nvPr>
        </p:nvSpPr>
        <p:spPr>
          <a:xfrm>
            <a:off x="4696415" y="93608"/>
            <a:ext cx="4382606" cy="6670783"/>
          </a:xfrm>
          <a:custGeom>
            <a:avLst/>
            <a:gdLst>
              <a:gd name="connsiteX0" fmla="*/ 1167024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167024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154782 w 5372217"/>
              <a:gd name="connsiteY7" fmla="*/ 4403277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67301 w 5372217"/>
              <a:gd name="connsiteY7" fmla="*/ 4446820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67301 w 5372217"/>
              <a:gd name="connsiteY7" fmla="*/ 4446820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86986 w 5372217"/>
              <a:gd name="connsiteY5" fmla="*/ 6670783 h 6670783"/>
              <a:gd name="connsiteX6" fmla="*/ 0 w 5372217"/>
              <a:gd name="connsiteY6" fmla="*/ 6665668 h 6670783"/>
              <a:gd name="connsiteX7" fmla="*/ 1847509 w 5372217"/>
              <a:gd name="connsiteY7" fmla="*/ 4442862 h 6670783"/>
              <a:gd name="connsiteX8" fmla="*/ 1847876 w 5372217"/>
              <a:gd name="connsiteY8" fmla="*/ 0 h 6670783"/>
              <a:gd name="connsiteX0" fmla="*/ 1847876 w 5372217"/>
              <a:gd name="connsiteY0" fmla="*/ 0 h 6670783"/>
              <a:gd name="connsiteX1" fmla="*/ 5242157 w 5372217"/>
              <a:gd name="connsiteY1" fmla="*/ 1 h 6670783"/>
              <a:gd name="connsiteX2" fmla="*/ 5354789 w 5372217"/>
              <a:gd name="connsiteY2" fmla="*/ 112501 h 6670783"/>
              <a:gd name="connsiteX3" fmla="*/ 5372217 w 5372217"/>
              <a:gd name="connsiteY3" fmla="*/ 4186982 h 6670783"/>
              <a:gd name="connsiteX4" fmla="*/ 2828104 w 5372217"/>
              <a:gd name="connsiteY4" fmla="*/ 6669734 h 6670783"/>
              <a:gd name="connsiteX5" fmla="*/ 1052846 w 5372217"/>
              <a:gd name="connsiteY5" fmla="*/ 6670783 h 6670783"/>
              <a:gd name="connsiteX6" fmla="*/ 0 w 5372217"/>
              <a:gd name="connsiteY6" fmla="*/ 6665668 h 6670783"/>
              <a:gd name="connsiteX7" fmla="*/ 1847509 w 5372217"/>
              <a:gd name="connsiteY7" fmla="*/ 4442862 h 6670783"/>
              <a:gd name="connsiteX8" fmla="*/ 1847876 w 5372217"/>
              <a:gd name="connsiteY8" fmla="*/ 0 h 6670783"/>
              <a:gd name="connsiteX0" fmla="*/ 1147232 w 4671573"/>
              <a:gd name="connsiteY0" fmla="*/ 0 h 6670783"/>
              <a:gd name="connsiteX1" fmla="*/ 4541513 w 4671573"/>
              <a:gd name="connsiteY1" fmla="*/ 1 h 6670783"/>
              <a:gd name="connsiteX2" fmla="*/ 4654145 w 4671573"/>
              <a:gd name="connsiteY2" fmla="*/ 112501 h 6670783"/>
              <a:gd name="connsiteX3" fmla="*/ 4671573 w 4671573"/>
              <a:gd name="connsiteY3" fmla="*/ 4186982 h 6670783"/>
              <a:gd name="connsiteX4" fmla="*/ 2127460 w 4671573"/>
              <a:gd name="connsiteY4" fmla="*/ 6669734 h 6670783"/>
              <a:gd name="connsiteX5" fmla="*/ 352202 w 4671573"/>
              <a:gd name="connsiteY5" fmla="*/ 6670783 h 6670783"/>
              <a:gd name="connsiteX6" fmla="*/ 0 w 4671573"/>
              <a:gd name="connsiteY6" fmla="*/ 6645876 h 6670783"/>
              <a:gd name="connsiteX7" fmla="*/ 1146865 w 4671573"/>
              <a:gd name="connsiteY7" fmla="*/ 4442862 h 6670783"/>
              <a:gd name="connsiteX8" fmla="*/ 1147232 w 4671573"/>
              <a:gd name="connsiteY8" fmla="*/ 0 h 6670783"/>
              <a:gd name="connsiteX0" fmla="*/ 1107647 w 4631988"/>
              <a:gd name="connsiteY0" fmla="*/ 0 h 6670783"/>
              <a:gd name="connsiteX1" fmla="*/ 4501928 w 4631988"/>
              <a:gd name="connsiteY1" fmla="*/ 1 h 6670783"/>
              <a:gd name="connsiteX2" fmla="*/ 4614560 w 4631988"/>
              <a:gd name="connsiteY2" fmla="*/ 112501 h 6670783"/>
              <a:gd name="connsiteX3" fmla="*/ 4631988 w 4631988"/>
              <a:gd name="connsiteY3" fmla="*/ 4186982 h 6670783"/>
              <a:gd name="connsiteX4" fmla="*/ 2087875 w 4631988"/>
              <a:gd name="connsiteY4" fmla="*/ 6669734 h 6670783"/>
              <a:gd name="connsiteX5" fmla="*/ 312617 w 4631988"/>
              <a:gd name="connsiteY5" fmla="*/ 6670783 h 6670783"/>
              <a:gd name="connsiteX6" fmla="*/ 0 w 4631988"/>
              <a:gd name="connsiteY6" fmla="*/ 6661710 h 6670783"/>
              <a:gd name="connsiteX7" fmla="*/ 1107280 w 4631988"/>
              <a:gd name="connsiteY7" fmla="*/ 4442862 h 6670783"/>
              <a:gd name="connsiteX8" fmla="*/ 1107647 w 4631988"/>
              <a:gd name="connsiteY8" fmla="*/ 0 h 6670783"/>
              <a:gd name="connsiteX0" fmla="*/ 1670461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70461 w 5194802"/>
              <a:gd name="connsiteY8" fmla="*/ 0 h 6670783"/>
              <a:gd name="connsiteX0" fmla="*/ 1662544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62544 w 5194802"/>
              <a:gd name="connsiteY8" fmla="*/ 0 h 6670783"/>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451595 h 7122378"/>
              <a:gd name="connsiteX1" fmla="*/ 5064742 w 5194802"/>
              <a:gd name="connsiteY1" fmla="*/ 451596 h 7122378"/>
              <a:gd name="connsiteX2" fmla="*/ 5177374 w 5194802"/>
              <a:gd name="connsiteY2" fmla="*/ 564096 h 7122378"/>
              <a:gd name="connsiteX3" fmla="*/ 5194802 w 5194802"/>
              <a:gd name="connsiteY3" fmla="*/ 4638577 h 7122378"/>
              <a:gd name="connsiteX4" fmla="*/ 2650689 w 5194802"/>
              <a:gd name="connsiteY4" fmla="*/ 7121329 h 7122378"/>
              <a:gd name="connsiteX5" fmla="*/ 875431 w 5194802"/>
              <a:gd name="connsiteY5" fmla="*/ 7122378 h 7122378"/>
              <a:gd name="connsiteX6" fmla="*/ 562814 w 5194802"/>
              <a:gd name="connsiteY6" fmla="*/ 7113305 h 7122378"/>
              <a:gd name="connsiteX7" fmla="*/ 1670094 w 5194802"/>
              <a:gd name="connsiteY7" fmla="*/ 4894457 h 7122378"/>
              <a:gd name="connsiteX8" fmla="*/ 1662544 w 5194802"/>
              <a:gd name="connsiteY8" fmla="*/ 451595 h 7122378"/>
              <a:gd name="connsiteX0" fmla="*/ 1662544 w 5194802"/>
              <a:gd name="connsiteY0" fmla="*/ 0 h 6670783"/>
              <a:gd name="connsiteX1" fmla="*/ 5064742 w 5194802"/>
              <a:gd name="connsiteY1" fmla="*/ 1 h 6670783"/>
              <a:gd name="connsiteX2" fmla="*/ 5177374 w 5194802"/>
              <a:gd name="connsiteY2" fmla="*/ 112501 h 6670783"/>
              <a:gd name="connsiteX3" fmla="*/ 5194802 w 5194802"/>
              <a:gd name="connsiteY3" fmla="*/ 4186982 h 6670783"/>
              <a:gd name="connsiteX4" fmla="*/ 2650689 w 5194802"/>
              <a:gd name="connsiteY4" fmla="*/ 6669734 h 6670783"/>
              <a:gd name="connsiteX5" fmla="*/ 875431 w 5194802"/>
              <a:gd name="connsiteY5" fmla="*/ 6670783 h 6670783"/>
              <a:gd name="connsiteX6" fmla="*/ 562814 w 5194802"/>
              <a:gd name="connsiteY6" fmla="*/ 6661710 h 6670783"/>
              <a:gd name="connsiteX7" fmla="*/ 1670094 w 5194802"/>
              <a:gd name="connsiteY7" fmla="*/ 4442862 h 6670783"/>
              <a:gd name="connsiteX8" fmla="*/ 1662544 w 5194802"/>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107686 w 4632394"/>
              <a:gd name="connsiteY7" fmla="*/ 4442862 h 6670783"/>
              <a:gd name="connsiteX8" fmla="*/ 1100136 w 4632394"/>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099769 w 4632394"/>
              <a:gd name="connsiteY7" fmla="*/ 4438903 h 6670783"/>
              <a:gd name="connsiteX8" fmla="*/ 1100136 w 4632394"/>
              <a:gd name="connsiteY8" fmla="*/ 0 h 6670783"/>
              <a:gd name="connsiteX0" fmla="*/ 1100136 w 4632394"/>
              <a:gd name="connsiteY0" fmla="*/ 0 h 6670783"/>
              <a:gd name="connsiteX1" fmla="*/ 4502334 w 4632394"/>
              <a:gd name="connsiteY1" fmla="*/ 1 h 6670783"/>
              <a:gd name="connsiteX2" fmla="*/ 4614966 w 4632394"/>
              <a:gd name="connsiteY2" fmla="*/ 112501 h 6670783"/>
              <a:gd name="connsiteX3" fmla="*/ 4632394 w 4632394"/>
              <a:gd name="connsiteY3" fmla="*/ 4186982 h 6670783"/>
              <a:gd name="connsiteX4" fmla="*/ 2088281 w 4632394"/>
              <a:gd name="connsiteY4" fmla="*/ 6669734 h 6670783"/>
              <a:gd name="connsiteX5" fmla="*/ 313023 w 4632394"/>
              <a:gd name="connsiteY5" fmla="*/ 6670783 h 6670783"/>
              <a:gd name="connsiteX6" fmla="*/ 406 w 4632394"/>
              <a:gd name="connsiteY6" fmla="*/ 6661710 h 6670783"/>
              <a:gd name="connsiteX7" fmla="*/ 1099769 w 4632394"/>
              <a:gd name="connsiteY7" fmla="*/ 4438903 h 6670783"/>
              <a:gd name="connsiteX8" fmla="*/ 1100136 w 4632394"/>
              <a:gd name="connsiteY8" fmla="*/ 0 h 6670783"/>
              <a:gd name="connsiteX0" fmla="*/ 1636367 w 5168625"/>
              <a:gd name="connsiteY0" fmla="*/ 0 h 6670783"/>
              <a:gd name="connsiteX1" fmla="*/ 5038565 w 5168625"/>
              <a:gd name="connsiteY1" fmla="*/ 1 h 6670783"/>
              <a:gd name="connsiteX2" fmla="*/ 5151197 w 5168625"/>
              <a:gd name="connsiteY2" fmla="*/ 112501 h 6670783"/>
              <a:gd name="connsiteX3" fmla="*/ 5168625 w 5168625"/>
              <a:gd name="connsiteY3" fmla="*/ 4186982 h 6670783"/>
              <a:gd name="connsiteX4" fmla="*/ 2624512 w 5168625"/>
              <a:gd name="connsiteY4" fmla="*/ 6669734 h 6670783"/>
              <a:gd name="connsiteX5" fmla="*/ 849254 w 5168625"/>
              <a:gd name="connsiteY5" fmla="*/ 6670783 h 6670783"/>
              <a:gd name="connsiteX6" fmla="*/ 536637 w 5168625"/>
              <a:gd name="connsiteY6" fmla="*/ 6661710 h 6670783"/>
              <a:gd name="connsiteX7" fmla="*/ 1636000 w 5168625"/>
              <a:gd name="connsiteY7" fmla="*/ 4438903 h 6670783"/>
              <a:gd name="connsiteX8" fmla="*/ 1636367 w 5168625"/>
              <a:gd name="connsiteY8" fmla="*/ 0 h 6670783"/>
              <a:gd name="connsiteX0" fmla="*/ 1134397 w 4666655"/>
              <a:gd name="connsiteY0" fmla="*/ 0 h 6670783"/>
              <a:gd name="connsiteX1" fmla="*/ 4536595 w 4666655"/>
              <a:gd name="connsiteY1" fmla="*/ 1 h 6670783"/>
              <a:gd name="connsiteX2" fmla="*/ 4649227 w 4666655"/>
              <a:gd name="connsiteY2" fmla="*/ 112501 h 6670783"/>
              <a:gd name="connsiteX3" fmla="*/ 4666655 w 4666655"/>
              <a:gd name="connsiteY3" fmla="*/ 4186982 h 6670783"/>
              <a:gd name="connsiteX4" fmla="*/ 2122542 w 4666655"/>
              <a:gd name="connsiteY4" fmla="*/ 6669734 h 6670783"/>
              <a:gd name="connsiteX5" fmla="*/ 347284 w 4666655"/>
              <a:gd name="connsiteY5" fmla="*/ 6670783 h 6670783"/>
              <a:gd name="connsiteX6" fmla="*/ 34667 w 4666655"/>
              <a:gd name="connsiteY6" fmla="*/ 6661710 h 6670783"/>
              <a:gd name="connsiteX7" fmla="*/ 1134030 w 4666655"/>
              <a:gd name="connsiteY7" fmla="*/ 4438903 h 6670783"/>
              <a:gd name="connsiteX8" fmla="*/ 1134397 w 4666655"/>
              <a:gd name="connsiteY8" fmla="*/ 0 h 6670783"/>
              <a:gd name="connsiteX0" fmla="*/ 1114918 w 4647176"/>
              <a:gd name="connsiteY0" fmla="*/ 0 h 6670783"/>
              <a:gd name="connsiteX1" fmla="*/ 4517116 w 4647176"/>
              <a:gd name="connsiteY1" fmla="*/ 1 h 6670783"/>
              <a:gd name="connsiteX2" fmla="*/ 4629748 w 4647176"/>
              <a:gd name="connsiteY2" fmla="*/ 112501 h 6670783"/>
              <a:gd name="connsiteX3" fmla="*/ 4647176 w 4647176"/>
              <a:gd name="connsiteY3" fmla="*/ 4186982 h 6670783"/>
              <a:gd name="connsiteX4" fmla="*/ 2103063 w 4647176"/>
              <a:gd name="connsiteY4" fmla="*/ 6669734 h 6670783"/>
              <a:gd name="connsiteX5" fmla="*/ 921572 w 4647176"/>
              <a:gd name="connsiteY5" fmla="*/ 6670783 h 6670783"/>
              <a:gd name="connsiteX6" fmla="*/ 15188 w 4647176"/>
              <a:gd name="connsiteY6" fmla="*/ 6661710 h 6670783"/>
              <a:gd name="connsiteX7" fmla="*/ 1114551 w 4647176"/>
              <a:gd name="connsiteY7" fmla="*/ 4438903 h 6670783"/>
              <a:gd name="connsiteX8" fmla="*/ 1114918 w 4647176"/>
              <a:gd name="connsiteY8" fmla="*/ 0 h 6670783"/>
              <a:gd name="connsiteX0" fmla="*/ 870250 w 4402508"/>
              <a:gd name="connsiteY0" fmla="*/ 0 h 6670783"/>
              <a:gd name="connsiteX1" fmla="*/ 4272448 w 4402508"/>
              <a:gd name="connsiteY1" fmla="*/ 1 h 6670783"/>
              <a:gd name="connsiteX2" fmla="*/ 4385080 w 4402508"/>
              <a:gd name="connsiteY2" fmla="*/ 112501 h 6670783"/>
              <a:gd name="connsiteX3" fmla="*/ 4402508 w 4402508"/>
              <a:gd name="connsiteY3" fmla="*/ 4186982 h 6670783"/>
              <a:gd name="connsiteX4" fmla="*/ 1858395 w 4402508"/>
              <a:gd name="connsiteY4" fmla="*/ 6669734 h 6670783"/>
              <a:gd name="connsiteX5" fmla="*/ 676904 w 4402508"/>
              <a:gd name="connsiteY5" fmla="*/ 6670783 h 6670783"/>
              <a:gd name="connsiteX6" fmla="*/ 19902 w 4402508"/>
              <a:gd name="connsiteY6" fmla="*/ 6665669 h 6670783"/>
              <a:gd name="connsiteX7" fmla="*/ 869883 w 4402508"/>
              <a:gd name="connsiteY7" fmla="*/ 4438903 h 6670783"/>
              <a:gd name="connsiteX8" fmla="*/ 870250 w 4402508"/>
              <a:gd name="connsiteY8" fmla="*/ 0 h 6670783"/>
              <a:gd name="connsiteX0" fmla="*/ 1221304 w 4753562"/>
              <a:gd name="connsiteY0" fmla="*/ 0 h 6670783"/>
              <a:gd name="connsiteX1" fmla="*/ 4623502 w 4753562"/>
              <a:gd name="connsiteY1" fmla="*/ 1 h 6670783"/>
              <a:gd name="connsiteX2" fmla="*/ 4736134 w 4753562"/>
              <a:gd name="connsiteY2" fmla="*/ 112501 h 6670783"/>
              <a:gd name="connsiteX3" fmla="*/ 4753562 w 4753562"/>
              <a:gd name="connsiteY3" fmla="*/ 4186982 h 6670783"/>
              <a:gd name="connsiteX4" fmla="*/ 2209449 w 4753562"/>
              <a:gd name="connsiteY4" fmla="*/ 6669734 h 6670783"/>
              <a:gd name="connsiteX5" fmla="*/ 1027958 w 4753562"/>
              <a:gd name="connsiteY5" fmla="*/ 6670783 h 6670783"/>
              <a:gd name="connsiteX6" fmla="*/ 370956 w 4753562"/>
              <a:gd name="connsiteY6" fmla="*/ 6665669 h 6670783"/>
              <a:gd name="connsiteX7" fmla="*/ 1220937 w 4753562"/>
              <a:gd name="connsiteY7" fmla="*/ 4438903 h 6670783"/>
              <a:gd name="connsiteX8" fmla="*/ 1221304 w 4753562"/>
              <a:gd name="connsiteY8" fmla="*/ 0 h 6670783"/>
              <a:gd name="connsiteX0" fmla="*/ 1231293 w 4763551"/>
              <a:gd name="connsiteY0" fmla="*/ 0 h 6670783"/>
              <a:gd name="connsiteX1" fmla="*/ 4633491 w 4763551"/>
              <a:gd name="connsiteY1" fmla="*/ 1 h 6670783"/>
              <a:gd name="connsiteX2" fmla="*/ 4746123 w 4763551"/>
              <a:gd name="connsiteY2" fmla="*/ 112501 h 6670783"/>
              <a:gd name="connsiteX3" fmla="*/ 4763551 w 4763551"/>
              <a:gd name="connsiteY3" fmla="*/ 4186982 h 6670783"/>
              <a:gd name="connsiteX4" fmla="*/ 2219438 w 4763551"/>
              <a:gd name="connsiteY4" fmla="*/ 6669734 h 6670783"/>
              <a:gd name="connsiteX5" fmla="*/ 1037947 w 4763551"/>
              <a:gd name="connsiteY5" fmla="*/ 6670783 h 6670783"/>
              <a:gd name="connsiteX6" fmla="*/ 380945 w 4763551"/>
              <a:gd name="connsiteY6" fmla="*/ 6665669 h 6670783"/>
              <a:gd name="connsiteX7" fmla="*/ 1230926 w 4763551"/>
              <a:gd name="connsiteY7" fmla="*/ 4438903 h 6670783"/>
              <a:gd name="connsiteX8" fmla="*/ 1231293 w 4763551"/>
              <a:gd name="connsiteY8" fmla="*/ 0 h 6670783"/>
              <a:gd name="connsiteX0" fmla="*/ 1231293 w 4763551"/>
              <a:gd name="connsiteY0" fmla="*/ 0 h 6670783"/>
              <a:gd name="connsiteX1" fmla="*/ 4633491 w 4763551"/>
              <a:gd name="connsiteY1" fmla="*/ 1 h 6670783"/>
              <a:gd name="connsiteX2" fmla="*/ 4746123 w 4763551"/>
              <a:gd name="connsiteY2" fmla="*/ 112501 h 6670783"/>
              <a:gd name="connsiteX3" fmla="*/ 4763551 w 4763551"/>
              <a:gd name="connsiteY3" fmla="*/ 4186982 h 6670783"/>
              <a:gd name="connsiteX4" fmla="*/ 2219438 w 4763551"/>
              <a:gd name="connsiteY4" fmla="*/ 6669734 h 6670783"/>
              <a:gd name="connsiteX5" fmla="*/ 1037947 w 4763551"/>
              <a:gd name="connsiteY5" fmla="*/ 6670783 h 6670783"/>
              <a:gd name="connsiteX6" fmla="*/ 380945 w 4763551"/>
              <a:gd name="connsiteY6" fmla="*/ 6665669 h 6670783"/>
              <a:gd name="connsiteX7" fmla="*/ 1230926 w 4763551"/>
              <a:gd name="connsiteY7" fmla="*/ 4438903 h 6670783"/>
              <a:gd name="connsiteX8" fmla="*/ 1231293 w 4763551"/>
              <a:gd name="connsiteY8" fmla="*/ 0 h 6670783"/>
              <a:gd name="connsiteX0" fmla="*/ 852856 w 4385114"/>
              <a:gd name="connsiteY0" fmla="*/ 0 h 6831650"/>
              <a:gd name="connsiteX1" fmla="*/ 4255054 w 4385114"/>
              <a:gd name="connsiteY1" fmla="*/ 1 h 6831650"/>
              <a:gd name="connsiteX2" fmla="*/ 4367686 w 4385114"/>
              <a:gd name="connsiteY2" fmla="*/ 112501 h 6831650"/>
              <a:gd name="connsiteX3" fmla="*/ 4385114 w 4385114"/>
              <a:gd name="connsiteY3" fmla="*/ 4186982 h 6831650"/>
              <a:gd name="connsiteX4" fmla="*/ 1841001 w 4385114"/>
              <a:gd name="connsiteY4" fmla="*/ 6669734 h 6831650"/>
              <a:gd name="connsiteX5" fmla="*/ 1189942 w 4385114"/>
              <a:gd name="connsiteY5" fmla="*/ 6670783 h 6831650"/>
              <a:gd name="connsiteX6" fmla="*/ 2508 w 4385114"/>
              <a:gd name="connsiteY6" fmla="*/ 6665669 h 6831650"/>
              <a:gd name="connsiteX7" fmla="*/ 852489 w 4385114"/>
              <a:gd name="connsiteY7" fmla="*/ 4438903 h 6831650"/>
              <a:gd name="connsiteX8" fmla="*/ 852856 w 4385114"/>
              <a:gd name="connsiteY8" fmla="*/ 0 h 6831650"/>
              <a:gd name="connsiteX0" fmla="*/ 852856 w 4385114"/>
              <a:gd name="connsiteY0" fmla="*/ 0 h 6830767"/>
              <a:gd name="connsiteX1" fmla="*/ 4255054 w 4385114"/>
              <a:gd name="connsiteY1" fmla="*/ 1 h 6830767"/>
              <a:gd name="connsiteX2" fmla="*/ 4367686 w 4385114"/>
              <a:gd name="connsiteY2" fmla="*/ 112501 h 6830767"/>
              <a:gd name="connsiteX3" fmla="*/ 4385114 w 4385114"/>
              <a:gd name="connsiteY3" fmla="*/ 4186982 h 6830767"/>
              <a:gd name="connsiteX4" fmla="*/ 1841001 w 4385114"/>
              <a:gd name="connsiteY4" fmla="*/ 6669734 h 6830767"/>
              <a:gd name="connsiteX5" fmla="*/ 1189942 w 4385114"/>
              <a:gd name="connsiteY5" fmla="*/ 6670783 h 6830767"/>
              <a:gd name="connsiteX6" fmla="*/ 2508 w 4385114"/>
              <a:gd name="connsiteY6" fmla="*/ 6665669 h 6830767"/>
              <a:gd name="connsiteX7" fmla="*/ 852489 w 4385114"/>
              <a:gd name="connsiteY7" fmla="*/ 4438903 h 6830767"/>
              <a:gd name="connsiteX8" fmla="*/ 852856 w 4385114"/>
              <a:gd name="connsiteY8" fmla="*/ 0 h 6830767"/>
              <a:gd name="connsiteX0" fmla="*/ 852856 w 4385114"/>
              <a:gd name="connsiteY0" fmla="*/ 0 h 6670783"/>
              <a:gd name="connsiteX1" fmla="*/ 4255054 w 4385114"/>
              <a:gd name="connsiteY1" fmla="*/ 1 h 6670783"/>
              <a:gd name="connsiteX2" fmla="*/ 4367686 w 4385114"/>
              <a:gd name="connsiteY2" fmla="*/ 112501 h 6670783"/>
              <a:gd name="connsiteX3" fmla="*/ 4385114 w 4385114"/>
              <a:gd name="connsiteY3" fmla="*/ 4186982 h 6670783"/>
              <a:gd name="connsiteX4" fmla="*/ 1841001 w 4385114"/>
              <a:gd name="connsiteY4" fmla="*/ 6669734 h 6670783"/>
              <a:gd name="connsiteX5" fmla="*/ 1189942 w 4385114"/>
              <a:gd name="connsiteY5" fmla="*/ 6670783 h 6670783"/>
              <a:gd name="connsiteX6" fmla="*/ 2508 w 4385114"/>
              <a:gd name="connsiteY6" fmla="*/ 6665669 h 6670783"/>
              <a:gd name="connsiteX7" fmla="*/ 852489 w 4385114"/>
              <a:gd name="connsiteY7" fmla="*/ 4438903 h 6670783"/>
              <a:gd name="connsiteX8" fmla="*/ 852856 w 4385114"/>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49981 w 4382606"/>
              <a:gd name="connsiteY7" fmla="*/ 4438903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424555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424555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871859 h 6670783"/>
              <a:gd name="connsiteX8" fmla="*/ 850348 w 4382606"/>
              <a:gd name="connsiteY8" fmla="*/ 0 h 6670783"/>
              <a:gd name="connsiteX0" fmla="*/ 850348 w 4382606"/>
              <a:gd name="connsiteY0" fmla="*/ 0 h 6670783"/>
              <a:gd name="connsiteX1" fmla="*/ 4252546 w 4382606"/>
              <a:gd name="connsiteY1" fmla="*/ 1 h 6670783"/>
              <a:gd name="connsiteX2" fmla="*/ 4365178 w 4382606"/>
              <a:gd name="connsiteY2" fmla="*/ 112501 h 6670783"/>
              <a:gd name="connsiteX3" fmla="*/ 4382606 w 4382606"/>
              <a:gd name="connsiteY3" fmla="*/ 4186982 h 6670783"/>
              <a:gd name="connsiteX4" fmla="*/ 1838493 w 4382606"/>
              <a:gd name="connsiteY4" fmla="*/ 6669734 h 6670783"/>
              <a:gd name="connsiteX5" fmla="*/ 1187434 w 4382606"/>
              <a:gd name="connsiteY5" fmla="*/ 6670783 h 6670783"/>
              <a:gd name="connsiteX6" fmla="*/ 0 w 4382606"/>
              <a:gd name="connsiteY6" fmla="*/ 6665669 h 6670783"/>
              <a:gd name="connsiteX7" fmla="*/ 853939 w 4382606"/>
              <a:gd name="connsiteY7" fmla="*/ 5871859 h 6670783"/>
              <a:gd name="connsiteX8" fmla="*/ 850348 w 4382606"/>
              <a:gd name="connsiteY8" fmla="*/ 0 h 667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2606" h="6670783">
                <a:moveTo>
                  <a:pt x="850348" y="0"/>
                </a:moveTo>
                <a:lnTo>
                  <a:pt x="4252546" y="1"/>
                </a:lnTo>
                <a:cubicBezTo>
                  <a:pt x="4314751" y="1"/>
                  <a:pt x="4365178" y="50369"/>
                  <a:pt x="4365178" y="112501"/>
                </a:cubicBezTo>
                <a:cubicBezTo>
                  <a:pt x="4370988" y="1470662"/>
                  <a:pt x="4381688" y="3000814"/>
                  <a:pt x="4382606" y="4186982"/>
                </a:cubicBezTo>
                <a:cubicBezTo>
                  <a:pt x="4327252" y="5228172"/>
                  <a:pt x="3587142" y="6672886"/>
                  <a:pt x="1838493" y="6669734"/>
                </a:cubicBezTo>
                <a:lnTo>
                  <a:pt x="1187434" y="6670783"/>
                </a:lnTo>
                <a:cubicBezTo>
                  <a:pt x="849680" y="6663801"/>
                  <a:pt x="479795" y="6661597"/>
                  <a:pt x="0" y="6665669"/>
                </a:cubicBezTo>
                <a:cubicBezTo>
                  <a:pt x="838366" y="6657866"/>
                  <a:pt x="848211" y="6041514"/>
                  <a:pt x="853939" y="5871859"/>
                </a:cubicBezTo>
                <a:cubicBezTo>
                  <a:pt x="859667" y="5702204"/>
                  <a:pt x="843956" y="1016091"/>
                  <a:pt x="850348" y="0"/>
                </a:cubicBezTo>
                <a:close/>
              </a:path>
            </a:pathLst>
          </a:custGeom>
          <a:solidFill>
            <a:schemeClr val="accent1">
              <a:lumMod val="20000"/>
              <a:lumOff val="80000"/>
            </a:schemeClr>
          </a:solidFill>
        </p:spPr>
        <p:txBody>
          <a:bodyPr anchor="ctr"/>
          <a:lstStyle>
            <a:lvl1pPr marL="0" indent="0" algn="ctr">
              <a:buNone/>
              <a:defRPr sz="1200">
                <a:latin typeface="Arial" panose="020B0604020202020204" pitchFamily="34" charset="0"/>
                <a:cs typeface="Arial" panose="020B0604020202020204" pitchFamily="34" charset="0"/>
              </a:defRPr>
            </a:lvl1pPr>
          </a:lstStyle>
          <a:p>
            <a:r>
              <a:rPr lang="en-US"/>
              <a:t>Click icon to add picture</a:t>
            </a:r>
            <a:endParaRPr lang="en-DE" dirty="0"/>
          </a:p>
        </p:txBody>
      </p:sp>
    </p:spTree>
    <p:extLst>
      <p:ext uri="{BB962C8B-B14F-4D97-AF65-F5344CB8AC3E}">
        <p14:creationId xmlns:p14="http://schemas.microsoft.com/office/powerpoint/2010/main" val="155823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FBF4-0A0F-8E36-9B5E-1CD0A833D5F4}"/>
              </a:ext>
            </a:extLst>
          </p:cNvPr>
          <p:cNvSpPr>
            <a:spLocks noGrp="1"/>
          </p:cNvSpPr>
          <p:nvPr>
            <p:ph type="title"/>
          </p:nvPr>
        </p:nvSpPr>
        <p:spPr>
          <a:xfrm>
            <a:off x="3699454" y="504488"/>
            <a:ext cx="4888285" cy="526661"/>
          </a:xfrm>
          <a:prstGeom prst="rect">
            <a:avLst/>
          </a:prstGeom>
        </p:spPr>
        <p:txBody>
          <a:bodyPr/>
          <a:lstStyle>
            <a:lvl1pPr>
              <a:defRPr sz="2600" b="1">
                <a:solidFill>
                  <a:srgbClr val="26A69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2A7D40A-0252-FF8E-087D-C2B43C7C15A0}"/>
              </a:ext>
            </a:extLst>
          </p:cNvPr>
          <p:cNvSpPr>
            <a:spLocks noGrp="1"/>
          </p:cNvSpPr>
          <p:nvPr>
            <p:ph idx="10"/>
          </p:nvPr>
        </p:nvSpPr>
        <p:spPr>
          <a:xfrm>
            <a:off x="3699457" y="1437437"/>
            <a:ext cx="4888284" cy="4564465"/>
          </a:xfrm>
          <a:prstGeom prst="rect">
            <a:avLst/>
          </a:prstGeom>
        </p:spPr>
        <p:txBody>
          <a:bodyPr/>
          <a:lstStyle>
            <a:lvl1pPr>
              <a:buClr>
                <a:schemeClr val="accent1"/>
              </a:buClr>
              <a:defRPr sz="1600">
                <a:latin typeface="Arial" panose="020B0604020202020204" pitchFamily="34" charset="0"/>
                <a:cs typeface="Arial" panose="020B0604020202020204" pitchFamily="34" charset="0"/>
              </a:defRPr>
            </a:lvl1pPr>
            <a:lvl2pPr marL="539737" indent="-269868">
              <a:buClr>
                <a:schemeClr val="accent1"/>
              </a:buClr>
              <a:buFont typeface="Calibri" panose="020F0502020204030204" pitchFamily="34" charset="0"/>
              <a:buChar char="ꟷ"/>
              <a:defRPr sz="1600">
                <a:latin typeface="Arial" panose="020B0604020202020204" pitchFamily="34" charset="0"/>
                <a:cs typeface="Arial" panose="020B0604020202020204" pitchFamily="34" charset="0"/>
              </a:defRPr>
            </a:lvl2pPr>
            <a:lvl3pPr>
              <a:buClr>
                <a:schemeClr val="accent1"/>
              </a:buClr>
              <a:defRPr sz="2400">
                <a:latin typeface="Arial" panose="020B0604020202020204" pitchFamily="34" charset="0"/>
                <a:cs typeface="Arial" panose="020B0604020202020204" pitchFamily="34" charset="0"/>
              </a:defRPr>
            </a:lvl3pPr>
            <a:lvl4pPr>
              <a:buClr>
                <a:schemeClr val="accent1"/>
              </a:buClr>
              <a:defRPr sz="2400">
                <a:latin typeface="Arial" panose="020B0604020202020204" pitchFamily="34" charset="0"/>
                <a:cs typeface="Arial" panose="020B0604020202020204" pitchFamily="34" charset="0"/>
              </a:defRPr>
            </a:lvl4pPr>
            <a:lvl5pPr>
              <a:buClr>
                <a:schemeClr val="accent1"/>
              </a:buCl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Picture Placeholder 4">
            <a:extLst>
              <a:ext uri="{FF2B5EF4-FFF2-40B4-BE49-F238E27FC236}">
                <a16:creationId xmlns:a16="http://schemas.microsoft.com/office/drawing/2014/main" id="{D1271433-21F0-E0C3-7254-4896839E4DBC}"/>
              </a:ext>
            </a:extLst>
          </p:cNvPr>
          <p:cNvSpPr>
            <a:spLocks noGrp="1"/>
          </p:cNvSpPr>
          <p:nvPr>
            <p:ph type="pic" sz="quarter" idx="11"/>
          </p:nvPr>
        </p:nvSpPr>
        <p:spPr>
          <a:xfrm>
            <a:off x="91215" y="90969"/>
            <a:ext cx="3993224" cy="6671275"/>
          </a:xfrm>
          <a:custGeom>
            <a:avLst/>
            <a:gdLst>
              <a:gd name="connsiteX0" fmla="*/ 5102598 w 5102598"/>
              <a:gd name="connsiteY0" fmla="*/ 0 h 6686378"/>
              <a:gd name="connsiteX1" fmla="*/ 4123828 w 5102598"/>
              <a:gd name="connsiteY1" fmla="*/ 1106503 h 6686378"/>
              <a:gd name="connsiteX2" fmla="*/ 4138085 w 5102598"/>
              <a:gd name="connsiteY2" fmla="*/ 6678415 h 6686378"/>
              <a:gd name="connsiteX3" fmla="*/ 79684 w 5102598"/>
              <a:gd name="connsiteY3" fmla="*/ 6686378 h 6686378"/>
              <a:gd name="connsiteX4" fmla="*/ 0 w 5102598"/>
              <a:gd name="connsiteY4" fmla="*/ 6606694 h 6686378"/>
              <a:gd name="connsiteX5" fmla="*/ 0 w 5102598"/>
              <a:gd name="connsiteY5" fmla="*/ 82893 h 6686378"/>
              <a:gd name="connsiteX6" fmla="*/ 79684 w 5102598"/>
              <a:gd name="connsiteY6" fmla="*/ 3209 h 6686378"/>
              <a:gd name="connsiteX7" fmla="*/ 4897453 w 5102598"/>
              <a:gd name="connsiteY7" fmla="*/ 3209 h 6686378"/>
              <a:gd name="connsiteX8" fmla="*/ 5102598 w 5102598"/>
              <a:gd name="connsiteY8" fmla="*/ 0 h 6686378"/>
              <a:gd name="connsiteX0" fmla="*/ 5102598 w 5102598"/>
              <a:gd name="connsiteY0" fmla="*/ 0 h 6686378"/>
              <a:gd name="connsiteX1" fmla="*/ 3292556 w 5102598"/>
              <a:gd name="connsiteY1" fmla="*/ 1150046 h 6686378"/>
              <a:gd name="connsiteX2" fmla="*/ 4138085 w 5102598"/>
              <a:gd name="connsiteY2" fmla="*/ 6678415 h 6686378"/>
              <a:gd name="connsiteX3" fmla="*/ 79684 w 5102598"/>
              <a:gd name="connsiteY3" fmla="*/ 6686378 h 6686378"/>
              <a:gd name="connsiteX4" fmla="*/ 0 w 5102598"/>
              <a:gd name="connsiteY4" fmla="*/ 6606694 h 6686378"/>
              <a:gd name="connsiteX5" fmla="*/ 0 w 5102598"/>
              <a:gd name="connsiteY5" fmla="*/ 82893 h 6686378"/>
              <a:gd name="connsiteX6" fmla="*/ 79684 w 5102598"/>
              <a:gd name="connsiteY6" fmla="*/ 3209 h 6686378"/>
              <a:gd name="connsiteX7" fmla="*/ 4897453 w 5102598"/>
              <a:gd name="connsiteY7" fmla="*/ 3209 h 6686378"/>
              <a:gd name="connsiteX8" fmla="*/ 5102598 w 5102598"/>
              <a:gd name="connsiteY8" fmla="*/ 0 h 6686378"/>
              <a:gd name="connsiteX0" fmla="*/ 5102598 w 5102598"/>
              <a:gd name="connsiteY0" fmla="*/ 0 h 6686378"/>
              <a:gd name="connsiteX1" fmla="*/ 3292556 w 5102598"/>
              <a:gd name="connsiteY1" fmla="*/ 1150046 h 6686378"/>
              <a:gd name="connsiteX2" fmla="*/ 3283062 w 5102598"/>
              <a:gd name="connsiteY2" fmla="*/ 6686332 h 6686378"/>
              <a:gd name="connsiteX3" fmla="*/ 79684 w 5102598"/>
              <a:gd name="connsiteY3" fmla="*/ 6686378 h 6686378"/>
              <a:gd name="connsiteX4" fmla="*/ 0 w 5102598"/>
              <a:gd name="connsiteY4" fmla="*/ 6606694 h 6686378"/>
              <a:gd name="connsiteX5" fmla="*/ 0 w 5102598"/>
              <a:gd name="connsiteY5" fmla="*/ 82893 h 6686378"/>
              <a:gd name="connsiteX6" fmla="*/ 79684 w 5102598"/>
              <a:gd name="connsiteY6" fmla="*/ 3209 h 6686378"/>
              <a:gd name="connsiteX7" fmla="*/ 4897453 w 5102598"/>
              <a:gd name="connsiteY7" fmla="*/ 3209 h 6686378"/>
              <a:gd name="connsiteX8" fmla="*/ 5102598 w 5102598"/>
              <a:gd name="connsiteY8" fmla="*/ 0 h 6686378"/>
              <a:gd name="connsiteX0" fmla="*/ 5102598 w 5102598"/>
              <a:gd name="connsiteY0" fmla="*/ 0 h 6686378"/>
              <a:gd name="connsiteX1" fmla="*/ 3292556 w 5102598"/>
              <a:gd name="connsiteY1" fmla="*/ 1150046 h 6686378"/>
              <a:gd name="connsiteX2" fmla="*/ 3283062 w 5102598"/>
              <a:gd name="connsiteY2" fmla="*/ 6686332 h 6686378"/>
              <a:gd name="connsiteX3" fmla="*/ 79684 w 5102598"/>
              <a:gd name="connsiteY3" fmla="*/ 6686378 h 6686378"/>
              <a:gd name="connsiteX4" fmla="*/ 0 w 5102598"/>
              <a:gd name="connsiteY4" fmla="*/ 6606694 h 6686378"/>
              <a:gd name="connsiteX5" fmla="*/ 0 w 5102598"/>
              <a:gd name="connsiteY5" fmla="*/ 82893 h 6686378"/>
              <a:gd name="connsiteX6" fmla="*/ 79684 w 5102598"/>
              <a:gd name="connsiteY6" fmla="*/ 3209 h 6686378"/>
              <a:gd name="connsiteX7" fmla="*/ 2538222 w 5102598"/>
              <a:gd name="connsiteY7" fmla="*/ 7168 h 6686378"/>
              <a:gd name="connsiteX8" fmla="*/ 5102598 w 5102598"/>
              <a:gd name="connsiteY8" fmla="*/ 0 h 6686378"/>
              <a:gd name="connsiteX0" fmla="*/ 4002151 w 4002151"/>
              <a:gd name="connsiteY0" fmla="*/ 0 h 6698254"/>
              <a:gd name="connsiteX1" fmla="*/ 3292556 w 4002151"/>
              <a:gd name="connsiteY1" fmla="*/ 1161922 h 6698254"/>
              <a:gd name="connsiteX2" fmla="*/ 3283062 w 4002151"/>
              <a:gd name="connsiteY2" fmla="*/ 6698208 h 6698254"/>
              <a:gd name="connsiteX3" fmla="*/ 79684 w 4002151"/>
              <a:gd name="connsiteY3" fmla="*/ 6698254 h 6698254"/>
              <a:gd name="connsiteX4" fmla="*/ 0 w 4002151"/>
              <a:gd name="connsiteY4" fmla="*/ 6618570 h 6698254"/>
              <a:gd name="connsiteX5" fmla="*/ 0 w 4002151"/>
              <a:gd name="connsiteY5" fmla="*/ 94769 h 6698254"/>
              <a:gd name="connsiteX6" fmla="*/ 79684 w 4002151"/>
              <a:gd name="connsiteY6" fmla="*/ 15085 h 6698254"/>
              <a:gd name="connsiteX7" fmla="*/ 2538222 w 4002151"/>
              <a:gd name="connsiteY7" fmla="*/ 19044 h 6698254"/>
              <a:gd name="connsiteX8" fmla="*/ 4002151 w 4002151"/>
              <a:gd name="connsiteY8" fmla="*/ 0 h 6698254"/>
              <a:gd name="connsiteX0" fmla="*/ 4002151 w 4002151"/>
              <a:gd name="connsiteY0" fmla="*/ 0 h 6698254"/>
              <a:gd name="connsiteX1" fmla="*/ 3292556 w 4002151"/>
              <a:gd name="connsiteY1" fmla="*/ 1161922 h 6698254"/>
              <a:gd name="connsiteX2" fmla="*/ 3283062 w 4002151"/>
              <a:gd name="connsiteY2" fmla="*/ 6698208 h 6698254"/>
              <a:gd name="connsiteX3" fmla="*/ 79684 w 4002151"/>
              <a:gd name="connsiteY3" fmla="*/ 6698254 h 6698254"/>
              <a:gd name="connsiteX4" fmla="*/ 0 w 4002151"/>
              <a:gd name="connsiteY4" fmla="*/ 6618570 h 6698254"/>
              <a:gd name="connsiteX5" fmla="*/ 0 w 4002151"/>
              <a:gd name="connsiteY5" fmla="*/ 94769 h 6698254"/>
              <a:gd name="connsiteX6" fmla="*/ 79684 w 4002151"/>
              <a:gd name="connsiteY6" fmla="*/ 15085 h 6698254"/>
              <a:gd name="connsiteX7" fmla="*/ 2538222 w 4002151"/>
              <a:gd name="connsiteY7" fmla="*/ 19044 h 6698254"/>
              <a:gd name="connsiteX8" fmla="*/ 4002151 w 4002151"/>
              <a:gd name="connsiteY8" fmla="*/ 0 h 6698254"/>
              <a:gd name="connsiteX0" fmla="*/ 4002151 w 4014870"/>
              <a:gd name="connsiteY0" fmla="*/ 55108 h 6753362"/>
              <a:gd name="connsiteX1" fmla="*/ 3287135 w 4014870"/>
              <a:gd name="connsiteY1" fmla="*/ 862835 h 6753362"/>
              <a:gd name="connsiteX2" fmla="*/ 3283062 w 4014870"/>
              <a:gd name="connsiteY2" fmla="*/ 6753316 h 6753362"/>
              <a:gd name="connsiteX3" fmla="*/ 79684 w 4014870"/>
              <a:gd name="connsiteY3" fmla="*/ 6753362 h 6753362"/>
              <a:gd name="connsiteX4" fmla="*/ 0 w 4014870"/>
              <a:gd name="connsiteY4" fmla="*/ 6673678 h 6753362"/>
              <a:gd name="connsiteX5" fmla="*/ 0 w 4014870"/>
              <a:gd name="connsiteY5" fmla="*/ 149877 h 6753362"/>
              <a:gd name="connsiteX6" fmla="*/ 79684 w 4014870"/>
              <a:gd name="connsiteY6" fmla="*/ 70193 h 6753362"/>
              <a:gd name="connsiteX7" fmla="*/ 2538222 w 4014870"/>
              <a:gd name="connsiteY7" fmla="*/ 74152 h 6753362"/>
              <a:gd name="connsiteX8" fmla="*/ 4002151 w 4014870"/>
              <a:gd name="connsiteY8" fmla="*/ 55108 h 6753362"/>
              <a:gd name="connsiteX0" fmla="*/ 4000344 w 4013088"/>
              <a:gd name="connsiteY0" fmla="*/ 59596 h 6739779"/>
              <a:gd name="connsiteX1" fmla="*/ 3287135 w 4013088"/>
              <a:gd name="connsiteY1" fmla="*/ 849252 h 6739779"/>
              <a:gd name="connsiteX2" fmla="*/ 3283062 w 4013088"/>
              <a:gd name="connsiteY2" fmla="*/ 6739733 h 6739779"/>
              <a:gd name="connsiteX3" fmla="*/ 79684 w 4013088"/>
              <a:gd name="connsiteY3" fmla="*/ 6739779 h 6739779"/>
              <a:gd name="connsiteX4" fmla="*/ 0 w 4013088"/>
              <a:gd name="connsiteY4" fmla="*/ 6660095 h 6739779"/>
              <a:gd name="connsiteX5" fmla="*/ 0 w 4013088"/>
              <a:gd name="connsiteY5" fmla="*/ 136294 h 6739779"/>
              <a:gd name="connsiteX6" fmla="*/ 79684 w 4013088"/>
              <a:gd name="connsiteY6" fmla="*/ 56610 h 6739779"/>
              <a:gd name="connsiteX7" fmla="*/ 2538222 w 4013088"/>
              <a:gd name="connsiteY7" fmla="*/ 60569 h 6739779"/>
              <a:gd name="connsiteX8" fmla="*/ 4000344 w 4013088"/>
              <a:gd name="connsiteY8" fmla="*/ 59596 h 6739779"/>
              <a:gd name="connsiteX0" fmla="*/ 4000344 w 4013088"/>
              <a:gd name="connsiteY0" fmla="*/ 3088 h 6683271"/>
              <a:gd name="connsiteX1" fmla="*/ 3287135 w 4013088"/>
              <a:gd name="connsiteY1" fmla="*/ 792744 h 6683271"/>
              <a:gd name="connsiteX2" fmla="*/ 3283062 w 4013088"/>
              <a:gd name="connsiteY2" fmla="*/ 6683225 h 6683271"/>
              <a:gd name="connsiteX3" fmla="*/ 79684 w 4013088"/>
              <a:gd name="connsiteY3" fmla="*/ 6683271 h 6683271"/>
              <a:gd name="connsiteX4" fmla="*/ 0 w 4013088"/>
              <a:gd name="connsiteY4" fmla="*/ 6603587 h 6683271"/>
              <a:gd name="connsiteX5" fmla="*/ 0 w 4013088"/>
              <a:gd name="connsiteY5" fmla="*/ 79786 h 6683271"/>
              <a:gd name="connsiteX6" fmla="*/ 79684 w 4013088"/>
              <a:gd name="connsiteY6" fmla="*/ 102 h 6683271"/>
              <a:gd name="connsiteX7" fmla="*/ 2538222 w 4013088"/>
              <a:gd name="connsiteY7" fmla="*/ 4061 h 6683271"/>
              <a:gd name="connsiteX8" fmla="*/ 4000344 w 4013088"/>
              <a:gd name="connsiteY8" fmla="*/ 3088 h 6683271"/>
              <a:gd name="connsiteX0" fmla="*/ 4000344 w 4013088"/>
              <a:gd name="connsiteY0" fmla="*/ 2986 h 6683169"/>
              <a:gd name="connsiteX1" fmla="*/ 3287135 w 4013088"/>
              <a:gd name="connsiteY1" fmla="*/ 792642 h 6683169"/>
              <a:gd name="connsiteX2" fmla="*/ 3283062 w 4013088"/>
              <a:gd name="connsiteY2" fmla="*/ 6683123 h 6683169"/>
              <a:gd name="connsiteX3" fmla="*/ 79684 w 4013088"/>
              <a:gd name="connsiteY3" fmla="*/ 6683169 h 6683169"/>
              <a:gd name="connsiteX4" fmla="*/ 0 w 4013088"/>
              <a:gd name="connsiteY4" fmla="*/ 6603485 h 6683169"/>
              <a:gd name="connsiteX5" fmla="*/ 0 w 4013088"/>
              <a:gd name="connsiteY5" fmla="*/ 79684 h 6683169"/>
              <a:gd name="connsiteX6" fmla="*/ 79684 w 4013088"/>
              <a:gd name="connsiteY6" fmla="*/ 0 h 6683169"/>
              <a:gd name="connsiteX7" fmla="*/ 2538222 w 4013088"/>
              <a:gd name="connsiteY7" fmla="*/ 3959 h 6683169"/>
              <a:gd name="connsiteX8" fmla="*/ 4000344 w 4013088"/>
              <a:gd name="connsiteY8" fmla="*/ 2986 h 6683169"/>
              <a:gd name="connsiteX0" fmla="*/ 4000344 w 4013088"/>
              <a:gd name="connsiteY0" fmla="*/ 2986 h 6683169"/>
              <a:gd name="connsiteX1" fmla="*/ 3287135 w 4013088"/>
              <a:gd name="connsiteY1" fmla="*/ 792642 h 6683169"/>
              <a:gd name="connsiteX2" fmla="*/ 3283062 w 4013088"/>
              <a:gd name="connsiteY2" fmla="*/ 6683123 h 6683169"/>
              <a:gd name="connsiteX3" fmla="*/ 79684 w 4013088"/>
              <a:gd name="connsiteY3" fmla="*/ 6683169 h 6683169"/>
              <a:gd name="connsiteX4" fmla="*/ 0 w 4013088"/>
              <a:gd name="connsiteY4" fmla="*/ 6603485 h 6683169"/>
              <a:gd name="connsiteX5" fmla="*/ 0 w 4013088"/>
              <a:gd name="connsiteY5" fmla="*/ 79684 h 6683169"/>
              <a:gd name="connsiteX6" fmla="*/ 79684 w 4013088"/>
              <a:gd name="connsiteY6" fmla="*/ 0 h 6683169"/>
              <a:gd name="connsiteX7" fmla="*/ 2538222 w 4013088"/>
              <a:gd name="connsiteY7" fmla="*/ 3959 h 6683169"/>
              <a:gd name="connsiteX8" fmla="*/ 4000344 w 4013088"/>
              <a:gd name="connsiteY8" fmla="*/ 2986 h 6683169"/>
              <a:gd name="connsiteX0" fmla="*/ 4000344 w 4000344"/>
              <a:gd name="connsiteY0" fmla="*/ 2986 h 6683169"/>
              <a:gd name="connsiteX1" fmla="*/ 3287135 w 4000344"/>
              <a:gd name="connsiteY1" fmla="*/ 792642 h 6683169"/>
              <a:gd name="connsiteX2" fmla="*/ 3283062 w 4000344"/>
              <a:gd name="connsiteY2" fmla="*/ 6683123 h 6683169"/>
              <a:gd name="connsiteX3" fmla="*/ 79684 w 4000344"/>
              <a:gd name="connsiteY3" fmla="*/ 6683169 h 6683169"/>
              <a:gd name="connsiteX4" fmla="*/ 0 w 4000344"/>
              <a:gd name="connsiteY4" fmla="*/ 6603485 h 6683169"/>
              <a:gd name="connsiteX5" fmla="*/ 0 w 4000344"/>
              <a:gd name="connsiteY5" fmla="*/ 79684 h 6683169"/>
              <a:gd name="connsiteX6" fmla="*/ 79684 w 4000344"/>
              <a:gd name="connsiteY6" fmla="*/ 0 h 6683169"/>
              <a:gd name="connsiteX7" fmla="*/ 2538222 w 4000344"/>
              <a:gd name="connsiteY7" fmla="*/ 3959 h 6683169"/>
              <a:gd name="connsiteX8" fmla="*/ 4000344 w 4000344"/>
              <a:gd name="connsiteY8" fmla="*/ 2986 h 6683169"/>
              <a:gd name="connsiteX0" fmla="*/ 4000344 w 4000344"/>
              <a:gd name="connsiteY0" fmla="*/ 2986 h 6683169"/>
              <a:gd name="connsiteX1" fmla="*/ 3287135 w 4000344"/>
              <a:gd name="connsiteY1" fmla="*/ 792642 h 6683169"/>
              <a:gd name="connsiteX2" fmla="*/ 3283062 w 4000344"/>
              <a:gd name="connsiteY2" fmla="*/ 6683123 h 6683169"/>
              <a:gd name="connsiteX3" fmla="*/ 79684 w 4000344"/>
              <a:gd name="connsiteY3" fmla="*/ 6683169 h 6683169"/>
              <a:gd name="connsiteX4" fmla="*/ 0 w 4000344"/>
              <a:gd name="connsiteY4" fmla="*/ 6603485 h 6683169"/>
              <a:gd name="connsiteX5" fmla="*/ 0 w 4000344"/>
              <a:gd name="connsiteY5" fmla="*/ 79684 h 6683169"/>
              <a:gd name="connsiteX6" fmla="*/ 79684 w 4000344"/>
              <a:gd name="connsiteY6" fmla="*/ 0 h 6683169"/>
              <a:gd name="connsiteX7" fmla="*/ 2538222 w 4000344"/>
              <a:gd name="connsiteY7" fmla="*/ 3959 h 6683169"/>
              <a:gd name="connsiteX8" fmla="*/ 4000344 w 4000344"/>
              <a:gd name="connsiteY8" fmla="*/ 2986 h 6683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00344" h="6683169">
                <a:moveTo>
                  <a:pt x="4000344" y="2986"/>
                </a:moveTo>
                <a:cubicBezTo>
                  <a:pt x="3297504" y="96484"/>
                  <a:pt x="3292128" y="630496"/>
                  <a:pt x="3287135" y="792642"/>
                </a:cubicBezTo>
                <a:cubicBezTo>
                  <a:pt x="3287135" y="836650"/>
                  <a:pt x="3277686" y="6528796"/>
                  <a:pt x="3283062" y="6683123"/>
                </a:cubicBezTo>
                <a:lnTo>
                  <a:pt x="79684" y="6683169"/>
                </a:lnTo>
                <a:cubicBezTo>
                  <a:pt x="35676" y="6683169"/>
                  <a:pt x="0" y="6647494"/>
                  <a:pt x="0" y="6603485"/>
                </a:cubicBezTo>
                <a:lnTo>
                  <a:pt x="0" y="79684"/>
                </a:lnTo>
                <a:cubicBezTo>
                  <a:pt x="0" y="35676"/>
                  <a:pt x="35676" y="0"/>
                  <a:pt x="79684" y="0"/>
                </a:cubicBezTo>
                <a:lnTo>
                  <a:pt x="2538222" y="3959"/>
                </a:lnTo>
                <a:lnTo>
                  <a:pt x="4000344" y="2986"/>
                </a:lnTo>
                <a:close/>
              </a:path>
            </a:pathLst>
          </a:custGeom>
          <a:solidFill>
            <a:schemeClr val="accent1">
              <a:lumMod val="20000"/>
              <a:lumOff val="80000"/>
            </a:schemeClr>
          </a:solidFill>
        </p:spPr>
        <p:txBody>
          <a:bodyPr anchor="ctr"/>
          <a:lstStyle>
            <a:lvl1pPr marL="0" indent="0" algn="ctr">
              <a:buNone/>
              <a:defRPr sz="1200">
                <a:latin typeface="Arial" panose="020B0604020202020204" pitchFamily="34" charset="0"/>
                <a:cs typeface="Arial" panose="020B0604020202020204" pitchFamily="34" charset="0"/>
              </a:defRPr>
            </a:lvl1pPr>
          </a:lstStyle>
          <a:p>
            <a:r>
              <a:rPr lang="en-US"/>
              <a:t>Click icon to add picture</a:t>
            </a:r>
            <a:endParaRPr lang="en-DE" dirty="0"/>
          </a:p>
        </p:txBody>
      </p:sp>
    </p:spTree>
    <p:extLst>
      <p:ext uri="{BB962C8B-B14F-4D97-AF65-F5344CB8AC3E}">
        <p14:creationId xmlns:p14="http://schemas.microsoft.com/office/powerpoint/2010/main" val="2406120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34CFD2-2710-1E6E-EF43-D5996BF18B29}"/>
              </a:ext>
            </a:extLst>
          </p:cNvPr>
          <p:cNvSpPr/>
          <p:nvPr userDrawn="1"/>
        </p:nvSpPr>
        <p:spPr>
          <a:xfrm>
            <a:off x="47501" y="47501"/>
            <a:ext cx="8118764" cy="67491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Rectangle 8">
            <a:extLst>
              <a:ext uri="{FF2B5EF4-FFF2-40B4-BE49-F238E27FC236}">
                <a16:creationId xmlns:a16="http://schemas.microsoft.com/office/drawing/2014/main" id="{EA841652-4FF4-D8D3-2D4A-2018DD03B902}"/>
              </a:ext>
            </a:extLst>
          </p:cNvPr>
          <p:cNvSpPr/>
          <p:nvPr userDrawn="1"/>
        </p:nvSpPr>
        <p:spPr>
          <a:xfrm>
            <a:off x="8000009" y="47501"/>
            <a:ext cx="1096489" cy="6155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 name="Title 1">
            <a:extLst>
              <a:ext uri="{FF2B5EF4-FFF2-40B4-BE49-F238E27FC236}">
                <a16:creationId xmlns:a16="http://schemas.microsoft.com/office/drawing/2014/main" id="{415B0B0D-938A-608F-0096-4CFA663F01D7}"/>
              </a:ext>
            </a:extLst>
          </p:cNvPr>
          <p:cNvSpPr>
            <a:spLocks noGrp="1"/>
          </p:cNvSpPr>
          <p:nvPr>
            <p:ph type="title"/>
          </p:nvPr>
        </p:nvSpPr>
        <p:spPr>
          <a:xfrm>
            <a:off x="447497" y="1337649"/>
            <a:ext cx="7886700" cy="2852737"/>
          </a:xfrm>
          <a:prstGeom prst="rect">
            <a:avLst/>
          </a:prstGeom>
        </p:spPr>
        <p:txBody>
          <a:bodyPr anchor="b"/>
          <a:lstStyle>
            <a:lvl1pPr>
              <a:defRPr sz="4000">
                <a:solidFill>
                  <a:schemeClr val="bg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2B7BA3B-5001-9DC1-0266-088647A34217}"/>
              </a:ext>
            </a:extLst>
          </p:cNvPr>
          <p:cNvSpPr>
            <a:spLocks noGrp="1"/>
          </p:cNvSpPr>
          <p:nvPr>
            <p:ph type="body" idx="1"/>
          </p:nvPr>
        </p:nvSpPr>
        <p:spPr>
          <a:xfrm>
            <a:off x="447497" y="4217374"/>
            <a:ext cx="7886700" cy="1500187"/>
          </a:xfrm>
          <a:prstGeom prst="rect">
            <a:avLst/>
          </a:prstGeom>
        </p:spPr>
        <p:txBody>
          <a:bodyPr/>
          <a:lstStyle>
            <a:lvl1pPr marL="0" indent="0">
              <a:buNone/>
              <a:defRPr sz="1600" b="1">
                <a:solidFill>
                  <a:schemeClr val="bg2"/>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388D9D85-04A6-DE07-5F26-2FAA68318FD5}"/>
              </a:ext>
            </a:extLst>
          </p:cNvPr>
          <p:cNvSpPr>
            <a:spLocks noGrp="1"/>
          </p:cNvSpPr>
          <p:nvPr>
            <p:ph type="ftr" sz="quarter" idx="11"/>
          </p:nvPr>
        </p:nvSpPr>
        <p:spPr>
          <a:xfrm>
            <a:off x="447497" y="6287829"/>
            <a:ext cx="4058275" cy="365125"/>
          </a:xfrm>
          <a:prstGeom prst="rect">
            <a:avLst/>
          </a:prstGeom>
        </p:spPr>
        <p:txBody>
          <a:bodyPr/>
          <a:lstStyle>
            <a:lvl1pPr>
              <a:defRPr sz="1200" b="1">
                <a:solidFill>
                  <a:schemeClr val="bg2"/>
                </a:solidFill>
                <a:latin typeface="Arial" panose="020B0604020202020204" pitchFamily="34" charset="0"/>
                <a:cs typeface="Arial" panose="020B0604020202020204" pitchFamily="34" charset="0"/>
              </a:defRPr>
            </a:lvl1pPr>
          </a:lstStyle>
          <a:p>
            <a:r>
              <a:rPr lang="en-GB"/>
              <a:t>Footer area for presentation title or web address</a:t>
            </a:r>
            <a:endParaRPr lang="en-US" dirty="0"/>
          </a:p>
        </p:txBody>
      </p:sp>
    </p:spTree>
    <p:extLst>
      <p:ext uri="{BB962C8B-B14F-4D97-AF65-F5344CB8AC3E}">
        <p14:creationId xmlns:p14="http://schemas.microsoft.com/office/powerpoint/2010/main" val="2059011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8B586E-9057-E39A-37B0-C4204CE6A84C}"/>
              </a:ext>
            </a:extLst>
          </p:cNvPr>
          <p:cNvSpPr>
            <a:spLocks noGrp="1"/>
          </p:cNvSpPr>
          <p:nvPr>
            <p:ph type="title"/>
          </p:nvPr>
        </p:nvSpPr>
        <p:spPr>
          <a:xfrm>
            <a:off x="447497" y="504488"/>
            <a:ext cx="8131473" cy="526661"/>
          </a:xfrm>
          <a:prstGeom prst="rect">
            <a:avLst/>
          </a:prstGeom>
        </p:spPr>
        <p:txBody>
          <a:bodyPr/>
          <a:lstStyle>
            <a:lvl1pPr>
              <a:defRPr sz="2800" b="1">
                <a:solidFill>
                  <a:srgbClr val="26A699"/>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77FF8FE-3741-038F-42FA-C4BAA28E9FED}"/>
              </a:ext>
            </a:extLst>
          </p:cNvPr>
          <p:cNvSpPr>
            <a:spLocks noGrp="1"/>
          </p:cNvSpPr>
          <p:nvPr>
            <p:ph idx="10"/>
          </p:nvPr>
        </p:nvSpPr>
        <p:spPr>
          <a:xfrm>
            <a:off x="447498" y="1437437"/>
            <a:ext cx="8131474" cy="4564465"/>
          </a:xfrm>
          <a:prstGeom prst="rect">
            <a:avLst/>
          </a:prstGeom>
        </p:spPr>
        <p:txBody>
          <a:bodyPr/>
          <a:lstStyle>
            <a:lvl1pPr>
              <a:buClr>
                <a:schemeClr val="accent1"/>
              </a:buClr>
              <a:defRPr sz="1600">
                <a:latin typeface="Arial" panose="020B0604020202020204" pitchFamily="34" charset="0"/>
                <a:cs typeface="Arial" panose="020B0604020202020204" pitchFamily="34" charset="0"/>
              </a:defRPr>
            </a:lvl1pPr>
            <a:lvl2pPr marL="539737" indent="-269868">
              <a:buClr>
                <a:schemeClr val="accent1"/>
              </a:buClr>
              <a:buFont typeface="Calibri" panose="020F0502020204030204" pitchFamily="34" charset="0"/>
              <a:buChar char="ꟷ"/>
              <a:defRPr sz="1600">
                <a:latin typeface="Arial" panose="020B0604020202020204" pitchFamily="34" charset="0"/>
                <a:cs typeface="Arial" panose="020B0604020202020204" pitchFamily="34" charset="0"/>
              </a:defRPr>
            </a:lvl2pPr>
            <a:lvl3pPr>
              <a:buClr>
                <a:schemeClr val="accent1"/>
              </a:buClr>
              <a:defRPr sz="2400">
                <a:latin typeface="Arial" panose="020B0604020202020204" pitchFamily="34" charset="0"/>
                <a:cs typeface="Arial" panose="020B0604020202020204" pitchFamily="34" charset="0"/>
              </a:defRPr>
            </a:lvl3pPr>
            <a:lvl4pPr>
              <a:buClr>
                <a:schemeClr val="accent1"/>
              </a:buClr>
              <a:defRPr sz="2400">
                <a:latin typeface="Arial" panose="020B0604020202020204" pitchFamily="34" charset="0"/>
                <a:cs typeface="Arial" panose="020B0604020202020204" pitchFamily="34" charset="0"/>
              </a:defRPr>
            </a:lvl4pPr>
            <a:lvl5pPr>
              <a:buClr>
                <a:schemeClr val="accent1"/>
              </a:buClr>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10" name="Footer Placeholder 4">
            <a:extLst>
              <a:ext uri="{FF2B5EF4-FFF2-40B4-BE49-F238E27FC236}">
                <a16:creationId xmlns:a16="http://schemas.microsoft.com/office/drawing/2014/main" id="{036BF46C-8B6B-0E3D-93F9-452891EF8C70}"/>
              </a:ext>
            </a:extLst>
          </p:cNvPr>
          <p:cNvSpPr>
            <a:spLocks noGrp="1"/>
          </p:cNvSpPr>
          <p:nvPr>
            <p:ph type="ftr" sz="quarter" idx="11"/>
          </p:nvPr>
        </p:nvSpPr>
        <p:spPr>
          <a:xfrm>
            <a:off x="447496" y="6287829"/>
            <a:ext cx="6891206" cy="365125"/>
          </a:xfrm>
          <a:prstGeom prst="rect">
            <a:avLst/>
          </a:prstGeom>
        </p:spPr>
        <p:txBody>
          <a:bodyPr/>
          <a:lstStyle>
            <a:lvl1pPr>
              <a:defRPr sz="1200" b="1">
                <a:solidFill>
                  <a:schemeClr val="accent1"/>
                </a:solidFill>
                <a:latin typeface="Arial" panose="020B0604020202020204" pitchFamily="34" charset="0"/>
                <a:cs typeface="Arial" panose="020B0604020202020204" pitchFamily="34" charset="0"/>
              </a:defRPr>
            </a:lvl1pPr>
          </a:lstStyle>
          <a:p>
            <a:r>
              <a:rPr lang="en-GB"/>
              <a:t>Footer area for presentation title or web address</a:t>
            </a:r>
            <a:endParaRPr lang="en-US" dirty="0"/>
          </a:p>
        </p:txBody>
      </p:sp>
    </p:spTree>
    <p:extLst>
      <p:ext uri="{BB962C8B-B14F-4D97-AF65-F5344CB8AC3E}">
        <p14:creationId xmlns:p14="http://schemas.microsoft.com/office/powerpoint/2010/main" val="375213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57828-7F34-3355-2492-459006256C27}"/>
              </a:ext>
            </a:extLst>
          </p:cNvPr>
          <p:cNvSpPr>
            <a:spLocks noGrp="1"/>
          </p:cNvSpPr>
          <p:nvPr>
            <p:ph type="title"/>
          </p:nvPr>
        </p:nvSpPr>
        <p:spPr>
          <a:xfrm>
            <a:off x="629841" y="365129"/>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A88180B-8AA7-5409-AA11-2004DDEC87FD}"/>
              </a:ext>
            </a:extLst>
          </p:cNvPr>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3F7FC8-4478-F308-5336-1833FD092047}"/>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C49330-19AD-A076-2DA4-46CF77A7FB8D}"/>
              </a:ext>
            </a:extLst>
          </p:cNvPr>
          <p:cNvSpPr>
            <a:spLocks noGrp="1"/>
          </p:cNvSpPr>
          <p:nvPr>
            <p:ph type="body" sz="quarter" idx="3"/>
          </p:nvPr>
        </p:nvSpPr>
        <p:spPr>
          <a:xfrm>
            <a:off x="4629152" y="1681163"/>
            <a:ext cx="3887391"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950BE-E921-D625-D4D3-F95B4FCCDEC0}"/>
              </a:ext>
            </a:extLst>
          </p:cNvPr>
          <p:cNvSpPr>
            <a:spLocks noGrp="1"/>
          </p:cNvSpPr>
          <p:nvPr>
            <p:ph sz="quarter" idx="4"/>
          </p:nvPr>
        </p:nvSpPr>
        <p:spPr>
          <a:xfrm>
            <a:off x="4629152"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303082-0DD5-6861-B74E-4A59BC5B9ABA}"/>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68D5A49-3B78-7B0A-7AAF-64D2BABF0AD4}"/>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9" name="Slide Number Placeholder 8">
            <a:extLst>
              <a:ext uri="{FF2B5EF4-FFF2-40B4-BE49-F238E27FC236}">
                <a16:creationId xmlns:a16="http://schemas.microsoft.com/office/drawing/2014/main" id="{94C49BA5-92C9-664D-E7A4-A104C6DE0CAF}"/>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141187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14BDE-DE78-89D3-5EC7-816E1DAAE965}"/>
              </a:ext>
            </a:extLst>
          </p:cNvPr>
          <p:cNvSpPr>
            <a:spLocks noGrp="1"/>
          </p:cNvSpPr>
          <p:nvPr>
            <p:ph type="title"/>
          </p:nvPr>
        </p:nvSpPr>
        <p:spPr>
          <a:xfrm>
            <a:off x="628650" y="365129"/>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7C448AF-BB09-2E31-6376-9BA832BD504F}"/>
              </a:ext>
            </a:extLst>
          </p:cNvPr>
          <p:cNvSpPr>
            <a:spLocks noGrp="1"/>
          </p:cNvSpPr>
          <p:nvPr>
            <p:ph type="dt" sz="half" idx="10"/>
          </p:nvPr>
        </p:nvSpPr>
        <p:spPr>
          <a:xfrm>
            <a:off x="628650" y="6356355"/>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91B6D0DB-1F84-FB39-4642-E29B17DF823B}"/>
              </a:ext>
            </a:extLst>
          </p:cNvPr>
          <p:cNvSpPr>
            <a:spLocks noGrp="1"/>
          </p:cNvSpPr>
          <p:nvPr>
            <p:ph type="ftr" sz="quarter" idx="11"/>
          </p:nvPr>
        </p:nvSpPr>
        <p:spPr>
          <a:xfrm>
            <a:off x="3028950" y="6356355"/>
            <a:ext cx="3086100" cy="365125"/>
          </a:xfrm>
          <a:prstGeom prst="rect">
            <a:avLst/>
          </a:prstGeom>
        </p:spPr>
        <p:txBody>
          <a:bodyPr/>
          <a:lstStyle/>
          <a:p>
            <a:r>
              <a:rPr lang="en-GB"/>
              <a:t>Footer area for presentation title or web address</a:t>
            </a:r>
            <a:endParaRPr lang="en-US"/>
          </a:p>
        </p:txBody>
      </p:sp>
      <p:sp>
        <p:nvSpPr>
          <p:cNvPr id="5" name="Slide Number Placeholder 4">
            <a:extLst>
              <a:ext uri="{FF2B5EF4-FFF2-40B4-BE49-F238E27FC236}">
                <a16:creationId xmlns:a16="http://schemas.microsoft.com/office/drawing/2014/main" id="{CA081F46-C4FC-94E8-5166-1EB76ACEBE26}"/>
              </a:ext>
            </a:extLst>
          </p:cNvPr>
          <p:cNvSpPr>
            <a:spLocks noGrp="1"/>
          </p:cNvSpPr>
          <p:nvPr>
            <p:ph type="sldNum" sz="quarter" idx="12"/>
          </p:nvPr>
        </p:nvSpPr>
        <p:spPr>
          <a:xfrm>
            <a:off x="6457950" y="6356355"/>
            <a:ext cx="2057400" cy="365125"/>
          </a:xfrm>
          <a:prstGeom prst="rect">
            <a:avLst/>
          </a:prstGeom>
        </p:spPr>
        <p:txBody>
          <a:bodyPr/>
          <a:lstStyle/>
          <a:p>
            <a:fld id="{95A48178-1B6D-B347-866C-25D16CF12180}" type="slidenum">
              <a:rPr lang="en-US" smtClean="0"/>
              <a:t>‹#›</a:t>
            </a:fld>
            <a:endParaRPr lang="en-US"/>
          </a:p>
        </p:txBody>
      </p:sp>
    </p:spTree>
    <p:extLst>
      <p:ext uri="{BB962C8B-B14F-4D97-AF65-F5344CB8AC3E}">
        <p14:creationId xmlns:p14="http://schemas.microsoft.com/office/powerpoint/2010/main" val="86876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A69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D5A1A-0DCF-65B7-4AFE-568D32353689}"/>
              </a:ext>
            </a:extLst>
          </p:cNvPr>
          <p:cNvPicPr>
            <a:picLocks noChangeAspect="1"/>
          </p:cNvPicPr>
          <p:nvPr userDrawn="1"/>
        </p:nvPicPr>
        <p:blipFill>
          <a:blip r:embed="rId16"/>
          <a:stretch>
            <a:fillRect/>
          </a:stretch>
        </p:blipFill>
        <p:spPr>
          <a:xfrm>
            <a:off x="8394260" y="6298057"/>
            <a:ext cx="542842" cy="256651"/>
          </a:xfrm>
          <a:prstGeom prst="rect">
            <a:avLst/>
          </a:prstGeom>
        </p:spPr>
      </p:pic>
      <p:pic>
        <p:nvPicPr>
          <p:cNvPr id="5" name="Picture 4">
            <a:extLst>
              <a:ext uri="{FF2B5EF4-FFF2-40B4-BE49-F238E27FC236}">
                <a16:creationId xmlns:a16="http://schemas.microsoft.com/office/drawing/2014/main" id="{21E512B6-0678-7C54-F4EF-51B17DD63696}"/>
              </a:ext>
            </a:extLst>
          </p:cNvPr>
          <p:cNvPicPr>
            <a:picLocks noChangeAspect="1"/>
          </p:cNvPicPr>
          <p:nvPr userDrawn="1"/>
        </p:nvPicPr>
        <p:blipFill>
          <a:blip r:embed="rId17"/>
          <a:stretch>
            <a:fillRect/>
          </a:stretch>
        </p:blipFill>
        <p:spPr>
          <a:xfrm>
            <a:off x="0" y="0"/>
            <a:ext cx="9144000" cy="6858000"/>
          </a:xfrm>
          <a:prstGeom prst="rect">
            <a:avLst/>
          </a:prstGeom>
        </p:spPr>
      </p:pic>
    </p:spTree>
    <p:extLst>
      <p:ext uri="{BB962C8B-B14F-4D97-AF65-F5344CB8AC3E}">
        <p14:creationId xmlns:p14="http://schemas.microsoft.com/office/powerpoint/2010/main" val="176852713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73591/School_attendance_guidance_May-2022.pdf" TargetMode="External"/><Relationship Id="rId2" Type="http://schemas.openxmlformats.org/officeDocument/2006/relationships/hyperlink" Target="https://www.gov.uk/government/publications/keeping-children-safe-in-education--2"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0DA5-D1B3-2ACA-D849-E418BCAE7BF7}"/>
              </a:ext>
            </a:extLst>
          </p:cNvPr>
          <p:cNvSpPr>
            <a:spLocks noGrp="1"/>
          </p:cNvSpPr>
          <p:nvPr>
            <p:ph type="ctrTitle"/>
          </p:nvPr>
        </p:nvSpPr>
        <p:spPr/>
        <p:txBody>
          <a:bodyPr/>
          <a:lstStyle/>
          <a:p>
            <a:pPr algn="l"/>
            <a:r>
              <a:rPr lang="en-US" b="1" dirty="0">
                <a:solidFill>
                  <a:srgbClr val="34343E"/>
                </a:solidFill>
                <a:latin typeface="Arial" panose="020B0604020202020204" pitchFamily="34" charset="0"/>
                <a:cs typeface="Arial" panose="020B0604020202020204" pitchFamily="34" charset="0"/>
              </a:rPr>
              <a:t>Alternative Provision in Westmorland and Furness</a:t>
            </a:r>
          </a:p>
        </p:txBody>
      </p:sp>
      <p:sp>
        <p:nvSpPr>
          <p:cNvPr id="3" name="Subtitle 2">
            <a:extLst>
              <a:ext uri="{FF2B5EF4-FFF2-40B4-BE49-F238E27FC236}">
                <a16:creationId xmlns:a16="http://schemas.microsoft.com/office/drawing/2014/main" id="{B3556B45-2736-EA75-EF6B-22F247A0F0CF}"/>
              </a:ext>
            </a:extLst>
          </p:cNvPr>
          <p:cNvSpPr>
            <a:spLocks noGrp="1"/>
          </p:cNvSpPr>
          <p:nvPr>
            <p:ph type="subTitle" idx="1"/>
          </p:nvPr>
        </p:nvSpPr>
        <p:spPr>
          <a:prstGeom prst="rect">
            <a:avLst/>
          </a:prstGeom>
        </p:spPr>
        <p:txBody>
          <a:bodyPr>
            <a:normAutofit/>
          </a:bodyPr>
          <a:lstStyle/>
          <a:p>
            <a:pPr algn="l"/>
            <a:r>
              <a:rPr lang="en-US" dirty="0">
                <a:solidFill>
                  <a:srgbClr val="626274"/>
                </a:solidFill>
                <a:latin typeface="Arial" panose="020B0604020202020204" pitchFamily="34" charset="0"/>
                <a:cs typeface="Arial" panose="020B0604020202020204" pitchFamily="34" charset="0"/>
              </a:rPr>
              <a:t>Partnership working with providers and schools</a:t>
            </a:r>
          </a:p>
        </p:txBody>
      </p:sp>
      <p:pic>
        <p:nvPicPr>
          <p:cNvPr id="1026" name="Picture 2" descr="Westmorland &amp; Furness Council leaders to agree headquarters | The Mail">
            <a:extLst>
              <a:ext uri="{FF2B5EF4-FFF2-40B4-BE49-F238E27FC236}">
                <a16:creationId xmlns:a16="http://schemas.microsoft.com/office/drawing/2014/main" id="{7BE879A5-EF94-6C6A-8B7D-1A8E25060D96}"/>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24191" r="24191"/>
          <a:stretch>
            <a:fillRect/>
          </a:stretch>
        </p:blipFill>
        <p:spPr bwMode="auto">
          <a:xfrm>
            <a:off x="5850206" y="1884225"/>
            <a:ext cx="2393830" cy="3089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784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D224B-C5ED-607A-2BF9-F16EC36149EE}"/>
              </a:ext>
            </a:extLst>
          </p:cNvPr>
          <p:cNvSpPr>
            <a:spLocks noGrp="1"/>
          </p:cNvSpPr>
          <p:nvPr>
            <p:ph type="title"/>
          </p:nvPr>
        </p:nvSpPr>
        <p:spPr/>
        <p:txBody>
          <a:bodyPr/>
          <a:lstStyle/>
          <a:p>
            <a:r>
              <a:rPr lang="en-GB" dirty="0"/>
              <a:t>Reporting attendance (cont.)</a:t>
            </a:r>
          </a:p>
        </p:txBody>
      </p:sp>
      <p:sp>
        <p:nvSpPr>
          <p:cNvPr id="4" name="Footer Placeholder 3">
            <a:extLst>
              <a:ext uri="{FF2B5EF4-FFF2-40B4-BE49-F238E27FC236}">
                <a16:creationId xmlns:a16="http://schemas.microsoft.com/office/drawing/2014/main" id="{AFBE9B14-71E1-E34A-F41E-81B99410DF48}"/>
              </a:ext>
            </a:extLst>
          </p:cNvPr>
          <p:cNvSpPr>
            <a:spLocks noGrp="1"/>
          </p:cNvSpPr>
          <p:nvPr>
            <p:ph type="ftr" sz="quarter" idx="11"/>
          </p:nvPr>
        </p:nvSpPr>
        <p:spPr/>
        <p:txBody>
          <a:bodyPr/>
          <a:lstStyle/>
          <a:p>
            <a:r>
              <a:rPr lang="en-GB" sz="1400" dirty="0"/>
              <a:t>westmorlandandfurness.gov.uk</a:t>
            </a:r>
            <a:endParaRPr lang="en-US" sz="1400" dirty="0"/>
          </a:p>
        </p:txBody>
      </p:sp>
      <p:sp>
        <p:nvSpPr>
          <p:cNvPr id="8" name="Content Placeholder 7">
            <a:extLst>
              <a:ext uri="{FF2B5EF4-FFF2-40B4-BE49-F238E27FC236}">
                <a16:creationId xmlns:a16="http://schemas.microsoft.com/office/drawing/2014/main" id="{6713F8BE-B25D-8501-7B22-25D6405537B8}"/>
              </a:ext>
            </a:extLst>
          </p:cNvPr>
          <p:cNvSpPr>
            <a:spLocks noGrp="1"/>
          </p:cNvSpPr>
          <p:nvPr>
            <p:ph idx="10"/>
          </p:nvPr>
        </p:nvSpPr>
        <p:spPr>
          <a:xfrm>
            <a:off x="447498" y="1031149"/>
            <a:ext cx="8131474" cy="4970753"/>
          </a:xfrm>
        </p:spPr>
        <p:txBody>
          <a:bodyPr/>
          <a:lstStyle/>
          <a:p>
            <a:pPr marL="0" indent="0">
              <a:buNone/>
            </a:pPr>
            <a:r>
              <a:rPr lang="en-GB" sz="1400" dirty="0">
                <a:effectLst/>
                <a:ea typeface="Calibri" panose="020F0502020204030204" pitchFamily="34" charset="0"/>
              </a:rPr>
              <a:t>Please find attached the </a:t>
            </a:r>
            <a:r>
              <a:rPr lang="en-GB" sz="1400" b="1" dirty="0">
                <a:effectLst/>
                <a:ea typeface="Calibri" panose="020F0502020204030204" pitchFamily="34" charset="0"/>
              </a:rPr>
              <a:t>monthly attendance census return form</a:t>
            </a:r>
            <a:r>
              <a:rPr lang="en-GB" sz="1400" dirty="0">
                <a:effectLst/>
                <a:ea typeface="Calibri" panose="020F0502020204030204" pitchFamily="34" charset="0"/>
              </a:rPr>
              <a:t> to record your student attendance for </a:t>
            </a:r>
            <a:r>
              <a:rPr lang="en-GB" sz="1400" b="1" dirty="0">
                <a:effectLst/>
                <a:ea typeface="Calibri" panose="020F0502020204030204" pitchFamily="34" charset="0"/>
              </a:rPr>
              <a:t>June 2023</a:t>
            </a:r>
            <a:r>
              <a:rPr lang="en-GB" sz="1400" dirty="0">
                <a:effectLst/>
                <a:ea typeface="Calibri" panose="020F0502020204030204" pitchFamily="34" charset="0"/>
              </a:rPr>
              <a:t>. </a:t>
            </a:r>
          </a:p>
          <a:p>
            <a:pPr marL="0" indent="0">
              <a:buNone/>
            </a:pPr>
            <a:r>
              <a:rPr lang="en-GB" sz="1400" dirty="0">
                <a:effectLst/>
                <a:ea typeface="Calibri" panose="020F0502020204030204" pitchFamily="34" charset="0"/>
              </a:rPr>
              <a:t>This information is important because it is one strand of our </a:t>
            </a:r>
            <a:r>
              <a:rPr lang="en-GB" sz="1400" b="1" dirty="0">
                <a:effectLst/>
                <a:ea typeface="Calibri" panose="020F0502020204030204" pitchFamily="34" charset="0"/>
              </a:rPr>
              <a:t>Safeguarding</a:t>
            </a:r>
            <a:r>
              <a:rPr lang="en-GB" sz="1400" dirty="0">
                <a:effectLst/>
                <a:ea typeface="Calibri" panose="020F0502020204030204" pitchFamily="34" charset="0"/>
              </a:rPr>
              <a:t> duties and is a priority for </a:t>
            </a:r>
            <a:r>
              <a:rPr lang="en-GB" sz="1400" b="1" dirty="0">
                <a:solidFill>
                  <a:srgbClr val="006699"/>
                </a:solidFill>
                <a:effectLst/>
                <a:ea typeface="Calibri" panose="020F0502020204030204" pitchFamily="34" charset="0"/>
              </a:rPr>
              <a:t>Keeping Children Safe in Education</a:t>
            </a:r>
            <a:r>
              <a:rPr lang="en-GB" sz="1400" b="1" dirty="0">
                <a:effectLst/>
                <a:ea typeface="Calibri" panose="020F0502020204030204" pitchFamily="34" charset="0"/>
              </a:rPr>
              <a:t> - </a:t>
            </a:r>
            <a:r>
              <a:rPr lang="en-GB" sz="1400" b="1" u="sng" dirty="0">
                <a:solidFill>
                  <a:srgbClr val="0563C1"/>
                </a:solidFill>
                <a:effectLst/>
                <a:ea typeface="Calibri" panose="020F0502020204030204" pitchFamily="34" charset="0"/>
                <a:hlinkClick r:id="rId2"/>
              </a:rPr>
              <a:t>https://www.gov.uk/government/publications/keeping-children-safe-in-education--2</a:t>
            </a:r>
            <a:endParaRPr lang="en-GB" sz="1400" dirty="0">
              <a:effectLst/>
              <a:ea typeface="Calibri" panose="020F0502020204030204" pitchFamily="34" charset="0"/>
            </a:endParaRPr>
          </a:p>
          <a:p>
            <a:pPr marL="0" indent="0">
              <a:buNone/>
            </a:pPr>
            <a:r>
              <a:rPr lang="en-GB" sz="1400" dirty="0">
                <a:effectLst/>
                <a:ea typeface="Calibri" panose="020F0502020204030204" pitchFamily="34" charset="0"/>
              </a:rPr>
              <a:t>The Dept for Education states that: </a:t>
            </a:r>
          </a:p>
          <a:p>
            <a:pPr marL="228606" indent="0">
              <a:buNone/>
            </a:pPr>
            <a:r>
              <a:rPr lang="en-GB" sz="1400" dirty="0">
                <a:effectLst/>
                <a:ea typeface="Calibri" panose="020F0502020204030204" pitchFamily="34" charset="0"/>
              </a:rPr>
              <a:t>‘</a:t>
            </a:r>
            <a:r>
              <a:rPr lang="en-GB" sz="1400" i="1" dirty="0">
                <a:effectLst/>
                <a:ea typeface="Calibri" panose="020F0502020204030204" pitchFamily="34" charset="0"/>
              </a:rPr>
              <a:t>Local authorities have a duty (8) to put in place arrangements for identifying (as far as it is possible) those children of compulsory school age in their area who are not school registered or receiving suitable education otherwise than at a school. Local authorities should trace those children and ensure that they receive full-time education.</a:t>
            </a:r>
            <a:r>
              <a:rPr lang="en-GB" sz="1400" dirty="0">
                <a:effectLst/>
                <a:ea typeface="Calibri" panose="020F0502020204030204" pitchFamily="34" charset="0"/>
              </a:rPr>
              <a:t>’ (</a:t>
            </a:r>
            <a:r>
              <a:rPr lang="en-GB" sz="1400" b="1" dirty="0">
                <a:solidFill>
                  <a:srgbClr val="006699"/>
                </a:solidFill>
                <a:effectLst/>
                <a:ea typeface="Calibri" panose="020F0502020204030204" pitchFamily="34" charset="0"/>
              </a:rPr>
              <a:t>School Attendance – Guidance for maintained schools, academies, independent schools and local authorities May 2022</a:t>
            </a:r>
            <a:r>
              <a:rPr lang="en-GB" sz="1400" b="1" dirty="0">
                <a:effectLst/>
                <a:ea typeface="Calibri" panose="020F0502020204030204" pitchFamily="34" charset="0"/>
              </a:rPr>
              <a:t>’</a:t>
            </a:r>
            <a:r>
              <a:rPr lang="en-GB" sz="1400" dirty="0">
                <a:solidFill>
                  <a:srgbClr val="006699"/>
                </a:solidFill>
                <a:effectLst/>
                <a:ea typeface="Calibri" panose="020F0502020204030204" pitchFamily="34" charset="0"/>
              </a:rPr>
              <a:t> </a:t>
            </a:r>
            <a:r>
              <a:rPr lang="en-GB" sz="1400" dirty="0" err="1">
                <a:effectLst/>
                <a:ea typeface="Calibri" panose="020F0502020204030204" pitchFamily="34" charset="0"/>
              </a:rPr>
              <a:t>pg</a:t>
            </a:r>
            <a:r>
              <a:rPr lang="en-GB" sz="1400" dirty="0">
                <a:effectLst/>
                <a:ea typeface="Calibri" panose="020F0502020204030204" pitchFamily="34" charset="0"/>
              </a:rPr>
              <a:t> 8) </a:t>
            </a:r>
            <a:r>
              <a:rPr lang="en-GB" sz="1400" u="sng" dirty="0">
                <a:solidFill>
                  <a:srgbClr val="0563C1"/>
                </a:solidFill>
                <a:effectLst/>
                <a:ea typeface="Calibri" panose="020F0502020204030204" pitchFamily="34" charset="0"/>
                <a:hlinkClick r:id="rId3"/>
              </a:rPr>
              <a:t>https://assets.publishing.service.gov.uk/government/uploads/system/uploads/attachment_data/file/1073591/School_attendance_guidance_May-2022.pdf</a:t>
            </a:r>
            <a:endParaRPr lang="en-GB" sz="1400" u="sng" dirty="0">
              <a:solidFill>
                <a:srgbClr val="0563C1"/>
              </a:solidFill>
              <a:ea typeface="Calibri" panose="020F0502020204030204" pitchFamily="34" charset="0"/>
            </a:endParaRPr>
          </a:p>
          <a:p>
            <a:pPr marL="228606" indent="0">
              <a:buNone/>
            </a:pPr>
            <a:r>
              <a:rPr lang="en-GB" sz="1400" dirty="0">
                <a:effectLst/>
                <a:ea typeface="Calibri" panose="020F0502020204030204" pitchFamily="34" charset="0"/>
              </a:rPr>
              <a:t>The monthly attendance census provides us with information required to fulfil our duties and to assist us with identifying children and young people who are not on a school roll and/or not known to services.</a:t>
            </a:r>
          </a:p>
          <a:p>
            <a:pPr marL="228606" indent="0">
              <a:buNone/>
            </a:pPr>
            <a:r>
              <a:rPr lang="en-GB" sz="1400" dirty="0">
                <a:effectLst/>
                <a:ea typeface="Calibri" panose="020F0502020204030204" pitchFamily="34" charset="0"/>
              </a:rPr>
              <a:t>Please complete the attendance census for </a:t>
            </a:r>
            <a:r>
              <a:rPr lang="en-GB" sz="1400" b="1" dirty="0">
                <a:effectLst/>
                <a:ea typeface="Calibri" panose="020F0502020204030204" pitchFamily="34" charset="0"/>
              </a:rPr>
              <a:t>all</a:t>
            </a:r>
            <a:r>
              <a:rPr lang="en-GB" sz="1400" dirty="0">
                <a:effectLst/>
                <a:ea typeface="Calibri" panose="020F0502020204030204" pitchFamily="34" charset="0"/>
              </a:rPr>
              <a:t> students attending your provision, including those on a school roll. The form uses codes to record </a:t>
            </a:r>
            <a:r>
              <a:rPr lang="en-GB" sz="1400" b="1" dirty="0">
                <a:effectLst/>
                <a:ea typeface="Calibri" panose="020F0502020204030204" pitchFamily="34" charset="0"/>
              </a:rPr>
              <a:t>attendance</a:t>
            </a:r>
            <a:r>
              <a:rPr lang="en-GB" sz="1400" dirty="0">
                <a:effectLst/>
                <a:ea typeface="Calibri" panose="020F0502020204030204" pitchFamily="34" charset="0"/>
              </a:rPr>
              <a:t> and </a:t>
            </a:r>
            <a:r>
              <a:rPr lang="en-GB" sz="1400" b="1" dirty="0">
                <a:effectLst/>
                <a:ea typeface="Calibri" panose="020F0502020204030204" pitchFamily="34" charset="0"/>
              </a:rPr>
              <a:t>absence</a:t>
            </a:r>
            <a:r>
              <a:rPr lang="en-GB" sz="1400" dirty="0">
                <a:effectLst/>
                <a:ea typeface="Calibri" panose="020F0502020204030204" pitchFamily="34" charset="0"/>
              </a:rPr>
              <a:t>; the codes are the same as those used by mainstream schools to ensure consistency in data. </a:t>
            </a:r>
            <a:r>
              <a:rPr lang="en-GB" sz="1800" dirty="0">
                <a:effectLst/>
                <a:latin typeface="Calibri" panose="020F0502020204030204" pitchFamily="34" charset="0"/>
                <a:ea typeface="Calibri" panose="020F0502020204030204" pitchFamily="34" charset="0"/>
              </a:rPr>
              <a:t> </a:t>
            </a:r>
          </a:p>
          <a:p>
            <a:endParaRPr lang="en-GB" dirty="0"/>
          </a:p>
        </p:txBody>
      </p:sp>
    </p:spTree>
    <p:extLst>
      <p:ext uri="{BB962C8B-B14F-4D97-AF65-F5344CB8AC3E}">
        <p14:creationId xmlns:p14="http://schemas.microsoft.com/office/powerpoint/2010/main" val="3670861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6942-B10D-BBB8-8810-A4EB26356A53}"/>
              </a:ext>
            </a:extLst>
          </p:cNvPr>
          <p:cNvSpPr>
            <a:spLocks noGrp="1"/>
          </p:cNvSpPr>
          <p:nvPr>
            <p:ph type="title"/>
          </p:nvPr>
        </p:nvSpPr>
        <p:spPr/>
        <p:txBody>
          <a:bodyPr/>
          <a:lstStyle/>
          <a:p>
            <a:r>
              <a:rPr lang="en-GB" dirty="0"/>
              <a:t>The current situation</a:t>
            </a:r>
          </a:p>
        </p:txBody>
      </p:sp>
      <p:sp>
        <p:nvSpPr>
          <p:cNvPr id="3" name="Content Placeholder 2">
            <a:extLst>
              <a:ext uri="{FF2B5EF4-FFF2-40B4-BE49-F238E27FC236}">
                <a16:creationId xmlns:a16="http://schemas.microsoft.com/office/drawing/2014/main" id="{0BFDBDBC-AF50-F2B1-DC02-4B18945ABB29}"/>
              </a:ext>
            </a:extLst>
          </p:cNvPr>
          <p:cNvSpPr>
            <a:spLocks noGrp="1"/>
          </p:cNvSpPr>
          <p:nvPr>
            <p:ph idx="10"/>
          </p:nvPr>
        </p:nvSpPr>
        <p:spPr/>
        <p:txBody>
          <a:bodyPr/>
          <a:lstStyle/>
          <a:p>
            <a:r>
              <a:rPr lang="en-GB" dirty="0"/>
              <a:t>Growing number of personal tutors </a:t>
            </a:r>
          </a:p>
          <a:p>
            <a:r>
              <a:rPr lang="en-GB" dirty="0"/>
              <a:t>Growing number of providers offering outdoor activities </a:t>
            </a:r>
          </a:p>
          <a:p>
            <a:r>
              <a:rPr lang="en-GB" dirty="0"/>
              <a:t>Ensuring the quality of provision for children and young people who are Education Other Than at School (EOTAS) and Electively Home Educated (EHE)</a:t>
            </a:r>
          </a:p>
          <a:p>
            <a:r>
              <a:rPr lang="en-GB" dirty="0"/>
              <a:t>Ensuring that parents and carers have good information to support their decision making for commissioning provision as part of an EOTAS package</a:t>
            </a:r>
          </a:p>
          <a:p>
            <a:r>
              <a:rPr lang="en-GB" dirty="0"/>
              <a:t>Reluctance of many providers to register as an independent provision</a:t>
            </a:r>
          </a:p>
          <a:p>
            <a:r>
              <a:rPr lang="en-GB" dirty="0"/>
              <a:t>Provider struggles to recruit appropriately qualified members of teaching staff </a:t>
            </a:r>
          </a:p>
          <a:p>
            <a:r>
              <a:rPr lang="en-GB" dirty="0"/>
              <a:t>Pressures on school budgets and the impact this has on commissioning provision</a:t>
            </a:r>
          </a:p>
          <a:p>
            <a:endParaRPr lang="en-GB" dirty="0"/>
          </a:p>
        </p:txBody>
      </p:sp>
      <p:sp>
        <p:nvSpPr>
          <p:cNvPr id="4" name="Footer Placeholder 3">
            <a:extLst>
              <a:ext uri="{FF2B5EF4-FFF2-40B4-BE49-F238E27FC236}">
                <a16:creationId xmlns:a16="http://schemas.microsoft.com/office/drawing/2014/main" id="{737CD529-F8A7-A249-0285-11AA212A48AE}"/>
              </a:ext>
            </a:extLst>
          </p:cNvPr>
          <p:cNvSpPr>
            <a:spLocks noGrp="1"/>
          </p:cNvSpPr>
          <p:nvPr>
            <p:ph type="ftr" sz="quarter" idx="11"/>
          </p:nvPr>
        </p:nvSpPr>
        <p:spPr/>
        <p:txBody>
          <a:bodyPr/>
          <a:lstStyle/>
          <a:p>
            <a:r>
              <a:rPr lang="en-GB" sz="1400" dirty="0"/>
              <a:t>westmorlandandfurness.gov.uk</a:t>
            </a:r>
            <a:endParaRPr lang="en-US" sz="1400" dirty="0"/>
          </a:p>
        </p:txBody>
      </p:sp>
    </p:spTree>
    <p:extLst>
      <p:ext uri="{BB962C8B-B14F-4D97-AF65-F5344CB8AC3E}">
        <p14:creationId xmlns:p14="http://schemas.microsoft.com/office/powerpoint/2010/main" val="569239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6174-0705-45DC-7482-DC4F525BABAD}"/>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AB57F150-3692-5023-30BD-28FC500AB7A0}"/>
              </a:ext>
            </a:extLst>
          </p:cNvPr>
          <p:cNvSpPr>
            <a:spLocks noGrp="1"/>
          </p:cNvSpPr>
          <p:nvPr>
            <p:ph idx="10"/>
          </p:nvPr>
        </p:nvSpPr>
        <p:spPr/>
        <p:txBody>
          <a:bodyPr/>
          <a:lstStyle/>
          <a:p>
            <a:r>
              <a:rPr lang="en-GB" dirty="0"/>
              <a:t>Continue to identify actions and priorities to improve outcomes for children and young people who attend Alternative provision</a:t>
            </a:r>
          </a:p>
          <a:p>
            <a:pPr lvl="1"/>
            <a:r>
              <a:rPr lang="en-GB" dirty="0"/>
              <a:t>Scrutinise the data for children and young people who attend/have attended Alternative Provision more effectively</a:t>
            </a:r>
          </a:p>
          <a:p>
            <a:pPr lvl="1"/>
            <a:r>
              <a:rPr lang="en-GB" dirty="0"/>
              <a:t>Work with providers, schools and services to make more efficient use of staffing and resources</a:t>
            </a:r>
          </a:p>
          <a:p>
            <a:pPr lvl="1"/>
            <a:r>
              <a:rPr lang="en-GB" dirty="0"/>
              <a:t>Work with providers to develop their offer to ensure that they can demonstrate how their students are progressing</a:t>
            </a:r>
          </a:p>
          <a:p>
            <a:pPr lvl="1"/>
            <a:r>
              <a:rPr lang="en-GB" dirty="0"/>
              <a:t>Improve links and information sharing with parents and carers</a:t>
            </a:r>
          </a:p>
          <a:p>
            <a:pPr lvl="1"/>
            <a:r>
              <a:rPr lang="en-GB" dirty="0"/>
              <a:t>Work with the Department for Education to develop a qualification structure for those working in Alternative Provision</a:t>
            </a:r>
          </a:p>
          <a:p>
            <a:r>
              <a:rPr lang="en-GB" dirty="0"/>
              <a:t>Improve the data held for Alternative Provision</a:t>
            </a:r>
          </a:p>
          <a:p>
            <a:pPr lvl="1"/>
            <a:r>
              <a:rPr lang="en-GB" dirty="0"/>
              <a:t>Increase attendance census returns</a:t>
            </a:r>
          </a:p>
          <a:p>
            <a:pPr lvl="1"/>
            <a:r>
              <a:rPr lang="en-GB" dirty="0"/>
              <a:t>Record qualifications and accredited outcomes achieved by children and young people who have/are attending Alternative Provision</a:t>
            </a:r>
          </a:p>
          <a:p>
            <a:pPr marL="244476" indent="-285750"/>
            <a:endParaRPr lang="en-GB" dirty="0"/>
          </a:p>
        </p:txBody>
      </p:sp>
      <p:sp>
        <p:nvSpPr>
          <p:cNvPr id="4" name="Footer Placeholder 3">
            <a:extLst>
              <a:ext uri="{FF2B5EF4-FFF2-40B4-BE49-F238E27FC236}">
                <a16:creationId xmlns:a16="http://schemas.microsoft.com/office/drawing/2014/main" id="{E4FFF0CA-694E-5867-AD20-F4B7B17B8050}"/>
              </a:ext>
            </a:extLst>
          </p:cNvPr>
          <p:cNvSpPr>
            <a:spLocks noGrp="1"/>
          </p:cNvSpPr>
          <p:nvPr>
            <p:ph type="ftr" sz="quarter" idx="11"/>
          </p:nvPr>
        </p:nvSpPr>
        <p:spPr/>
        <p:txBody>
          <a:bodyPr/>
          <a:lstStyle/>
          <a:p>
            <a:r>
              <a:rPr lang="en-GB" sz="1400" dirty="0"/>
              <a:t>westmorlandandfurness.gov.uk</a:t>
            </a:r>
            <a:endParaRPr lang="en-US" sz="1400" dirty="0"/>
          </a:p>
        </p:txBody>
      </p:sp>
    </p:spTree>
    <p:extLst>
      <p:ext uri="{BB962C8B-B14F-4D97-AF65-F5344CB8AC3E}">
        <p14:creationId xmlns:p14="http://schemas.microsoft.com/office/powerpoint/2010/main" val="204492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7E6AA-D6C1-EBC1-B4AD-20B97240C38B}"/>
              </a:ext>
            </a:extLst>
          </p:cNvPr>
          <p:cNvSpPr>
            <a:spLocks noGrp="1"/>
          </p:cNvSpPr>
          <p:nvPr>
            <p:ph type="title"/>
          </p:nvPr>
        </p:nvSpPr>
        <p:spPr/>
        <p:txBody>
          <a:bodyPr/>
          <a:lstStyle/>
          <a:p>
            <a:r>
              <a:rPr lang="en-GB" dirty="0"/>
              <a:t>Next steps (cont.)</a:t>
            </a:r>
          </a:p>
        </p:txBody>
      </p:sp>
      <p:sp>
        <p:nvSpPr>
          <p:cNvPr id="3" name="Content Placeholder 2">
            <a:extLst>
              <a:ext uri="{FF2B5EF4-FFF2-40B4-BE49-F238E27FC236}">
                <a16:creationId xmlns:a16="http://schemas.microsoft.com/office/drawing/2014/main" id="{148E8221-C201-B33F-5881-07FB92A6604F}"/>
              </a:ext>
            </a:extLst>
          </p:cNvPr>
          <p:cNvSpPr>
            <a:spLocks noGrp="1"/>
          </p:cNvSpPr>
          <p:nvPr>
            <p:ph idx="10"/>
          </p:nvPr>
        </p:nvSpPr>
        <p:spPr/>
        <p:txBody>
          <a:bodyPr/>
          <a:lstStyle/>
          <a:p>
            <a:r>
              <a:rPr lang="en-GB" dirty="0"/>
              <a:t>Hold an annual conference for providers, schools and services</a:t>
            </a:r>
          </a:p>
          <a:p>
            <a:pPr marL="555619" lvl="1" indent="-285750"/>
            <a:r>
              <a:rPr lang="en-GB" dirty="0"/>
              <a:t>Shared CPD</a:t>
            </a:r>
          </a:p>
          <a:p>
            <a:pPr marL="555619" lvl="1" indent="-285750"/>
            <a:r>
              <a:rPr lang="en-GB" dirty="0"/>
              <a:t>Policy updates</a:t>
            </a:r>
          </a:p>
          <a:p>
            <a:pPr marL="555619" lvl="1" indent="-285750"/>
            <a:r>
              <a:rPr lang="en-GB" dirty="0"/>
              <a:t>Improving links between partners</a:t>
            </a:r>
          </a:p>
          <a:p>
            <a:pPr marL="555619" lvl="1" indent="-285750"/>
            <a:r>
              <a:rPr lang="en-GB" dirty="0"/>
              <a:t>Guest speakers</a:t>
            </a:r>
          </a:p>
          <a:p>
            <a:pPr marL="555619" lvl="1" indent="-285750"/>
            <a:r>
              <a:rPr lang="en-GB" dirty="0"/>
              <a:t>Share good practice</a:t>
            </a:r>
          </a:p>
          <a:p>
            <a:r>
              <a:rPr lang="en-GB" dirty="0"/>
              <a:t>Work with primary colleagues</a:t>
            </a:r>
          </a:p>
          <a:p>
            <a:pPr lvl="1"/>
            <a:r>
              <a:rPr lang="en-GB" dirty="0"/>
              <a:t>Adapt the QA framework to KS2</a:t>
            </a:r>
          </a:p>
          <a:p>
            <a:r>
              <a:rPr lang="en-GB" dirty="0"/>
              <a:t>Continue to work with Cumberland Unitary Authority colleagues to share good practice and carry out joint quality assurance visits and annual </a:t>
            </a:r>
            <a:r>
              <a:rPr lang="en-GB"/>
              <a:t>focus visits</a:t>
            </a:r>
            <a:endParaRPr lang="en-GB" dirty="0"/>
          </a:p>
          <a:p>
            <a:endParaRPr lang="en-GB" dirty="0"/>
          </a:p>
        </p:txBody>
      </p:sp>
      <p:sp>
        <p:nvSpPr>
          <p:cNvPr id="4" name="Footer Placeholder 3">
            <a:extLst>
              <a:ext uri="{FF2B5EF4-FFF2-40B4-BE49-F238E27FC236}">
                <a16:creationId xmlns:a16="http://schemas.microsoft.com/office/drawing/2014/main" id="{D1A8D018-106E-B470-9B0C-3577C0694A3B}"/>
              </a:ext>
            </a:extLst>
          </p:cNvPr>
          <p:cNvSpPr>
            <a:spLocks noGrp="1"/>
          </p:cNvSpPr>
          <p:nvPr>
            <p:ph type="ftr" sz="quarter" idx="11"/>
          </p:nvPr>
        </p:nvSpPr>
        <p:spPr/>
        <p:txBody>
          <a:bodyPr/>
          <a:lstStyle/>
          <a:p>
            <a:r>
              <a:rPr lang="en-GB" sz="1400" dirty="0"/>
              <a:t>westmorlandandfurness.gov.uk</a:t>
            </a:r>
            <a:endParaRPr lang="en-US" sz="1400" dirty="0"/>
          </a:p>
        </p:txBody>
      </p:sp>
    </p:spTree>
    <p:extLst>
      <p:ext uri="{BB962C8B-B14F-4D97-AF65-F5344CB8AC3E}">
        <p14:creationId xmlns:p14="http://schemas.microsoft.com/office/powerpoint/2010/main" val="193577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06AB4C-FAFB-14DC-DCD3-AED081B2BE73}"/>
              </a:ext>
            </a:extLst>
          </p:cNvPr>
          <p:cNvSpPr>
            <a:spLocks noGrp="1"/>
          </p:cNvSpPr>
          <p:nvPr>
            <p:ph type="title"/>
          </p:nvPr>
        </p:nvSpPr>
        <p:spPr/>
        <p:txBody>
          <a:bodyPr/>
          <a:lstStyle/>
          <a:p>
            <a:br>
              <a:rPr lang="en-GB" sz="4800" dirty="0"/>
            </a:br>
            <a:br>
              <a:rPr lang="en-GB" sz="4800" dirty="0"/>
            </a:br>
            <a:br>
              <a:rPr lang="en-GB" sz="4800" dirty="0"/>
            </a:br>
            <a:br>
              <a:rPr lang="en-GB" sz="4800" dirty="0"/>
            </a:br>
            <a:br>
              <a:rPr lang="en-GB" sz="4800" dirty="0"/>
            </a:br>
            <a:br>
              <a:rPr lang="en-GB" sz="4800" dirty="0"/>
            </a:br>
            <a:br>
              <a:rPr lang="en-GB" sz="4800" dirty="0"/>
            </a:br>
            <a:r>
              <a:rPr lang="en-GB" sz="5400" dirty="0"/>
              <a:t>Any questions?</a:t>
            </a:r>
            <a:br>
              <a:rPr lang="en-GB" dirty="0"/>
            </a:br>
            <a:br>
              <a:rPr lang="en-GB" dirty="0"/>
            </a:br>
            <a:endParaRPr lang="en-DE" dirty="0"/>
          </a:p>
        </p:txBody>
      </p:sp>
      <p:sp>
        <p:nvSpPr>
          <p:cNvPr id="6" name="Text Placeholder 5">
            <a:extLst>
              <a:ext uri="{FF2B5EF4-FFF2-40B4-BE49-F238E27FC236}">
                <a16:creationId xmlns:a16="http://schemas.microsoft.com/office/drawing/2014/main" id="{F24E30DD-1731-16A3-6E00-CD56AA6F6A6C}"/>
              </a:ext>
            </a:extLst>
          </p:cNvPr>
          <p:cNvSpPr>
            <a:spLocks noGrp="1"/>
          </p:cNvSpPr>
          <p:nvPr>
            <p:ph type="body" idx="1"/>
          </p:nvPr>
        </p:nvSpPr>
        <p:spPr/>
        <p:txBody>
          <a:bodyPr/>
          <a:lstStyle/>
          <a:p>
            <a:r>
              <a:rPr lang="en-GB" dirty="0"/>
              <a:t>Thank you for your time</a:t>
            </a:r>
          </a:p>
          <a:p>
            <a:r>
              <a:rPr lang="en-GB" sz="1400" dirty="0"/>
              <a:t>Lorraine Thompson</a:t>
            </a:r>
          </a:p>
          <a:p>
            <a:r>
              <a:rPr lang="en-GB" sz="1400" dirty="0"/>
              <a:t>Learning Improvement Service</a:t>
            </a:r>
          </a:p>
          <a:p>
            <a:r>
              <a:rPr lang="en-GB" sz="1400" dirty="0"/>
              <a:t>Westmorland and Furness Council</a:t>
            </a:r>
            <a:endParaRPr lang="en-DE" sz="1400" dirty="0"/>
          </a:p>
        </p:txBody>
      </p:sp>
      <p:sp>
        <p:nvSpPr>
          <p:cNvPr id="7" name="Footer Placeholder 6">
            <a:extLst>
              <a:ext uri="{FF2B5EF4-FFF2-40B4-BE49-F238E27FC236}">
                <a16:creationId xmlns:a16="http://schemas.microsoft.com/office/drawing/2014/main" id="{518E6274-F4C0-028D-540B-C7A689C0AD0A}"/>
              </a:ext>
            </a:extLst>
          </p:cNvPr>
          <p:cNvSpPr>
            <a:spLocks noGrp="1"/>
          </p:cNvSpPr>
          <p:nvPr>
            <p:ph type="ftr" sz="quarter" idx="11"/>
          </p:nvPr>
        </p:nvSpPr>
        <p:spPr/>
        <p:txBody>
          <a:bodyPr/>
          <a:lstStyle/>
          <a:p>
            <a:r>
              <a:rPr lang="en-GB" dirty="0"/>
              <a:t>westmorlandandfurness.gov.uk</a:t>
            </a:r>
            <a:endParaRPr lang="en-US" dirty="0"/>
          </a:p>
        </p:txBody>
      </p:sp>
    </p:spTree>
    <p:extLst>
      <p:ext uri="{BB962C8B-B14F-4D97-AF65-F5344CB8AC3E}">
        <p14:creationId xmlns:p14="http://schemas.microsoft.com/office/powerpoint/2010/main" val="2084928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FC8C-3D1C-CEF0-5B71-61782ADC214B}"/>
              </a:ext>
            </a:extLst>
          </p:cNvPr>
          <p:cNvSpPr>
            <a:spLocks noGrp="1"/>
          </p:cNvSpPr>
          <p:nvPr>
            <p:ph type="title"/>
          </p:nvPr>
        </p:nvSpPr>
        <p:spPr/>
        <p:txBody>
          <a:bodyPr/>
          <a:lstStyle/>
          <a:p>
            <a:r>
              <a:rPr lang="en-GB" dirty="0"/>
              <a:t>Partnership working with providers and schools</a:t>
            </a:r>
            <a:endParaRPr lang="en-DE" dirty="0"/>
          </a:p>
        </p:txBody>
      </p:sp>
      <p:sp>
        <p:nvSpPr>
          <p:cNvPr id="3" name="Content Placeholder 2">
            <a:extLst>
              <a:ext uri="{FF2B5EF4-FFF2-40B4-BE49-F238E27FC236}">
                <a16:creationId xmlns:a16="http://schemas.microsoft.com/office/drawing/2014/main" id="{F4B3F1AC-44DA-FE40-2A20-96F6BE23FF24}"/>
              </a:ext>
            </a:extLst>
          </p:cNvPr>
          <p:cNvSpPr>
            <a:spLocks noGrp="1"/>
          </p:cNvSpPr>
          <p:nvPr>
            <p:ph idx="10"/>
          </p:nvPr>
        </p:nvSpPr>
        <p:spPr>
          <a:prstGeom prst="rect">
            <a:avLst/>
          </a:prstGeom>
        </p:spPr>
        <p:txBody>
          <a:bodyPr/>
          <a:lstStyle/>
          <a:p>
            <a:pPr marL="0" indent="0">
              <a:buNone/>
            </a:pPr>
            <a:endParaRPr lang="en-GB" dirty="0"/>
          </a:p>
          <a:p>
            <a:r>
              <a:rPr lang="en-GB" dirty="0"/>
              <a:t>22 providers based in Westmorland and Furness of which three are registered independent schools</a:t>
            </a:r>
          </a:p>
          <a:p>
            <a:r>
              <a:rPr lang="en-GB" dirty="0"/>
              <a:t>Approx. 15 providers commissioned from out of county</a:t>
            </a:r>
          </a:p>
          <a:p>
            <a:r>
              <a:rPr lang="en-GB" dirty="0"/>
              <a:t>Range of provision offered across the county </a:t>
            </a:r>
          </a:p>
          <a:p>
            <a:r>
              <a:rPr lang="en-GB" dirty="0"/>
              <a:t>Very few providers delivering GCSEs </a:t>
            </a:r>
          </a:p>
          <a:p>
            <a:r>
              <a:rPr lang="en-GB" dirty="0"/>
              <a:t>Strong sense of partnership working across the area</a:t>
            </a:r>
          </a:p>
          <a:p>
            <a:pPr lvl="1"/>
            <a:r>
              <a:rPr lang="en-GB" dirty="0"/>
              <a:t>With teams and services to carry out joint quality assurance visits</a:t>
            </a:r>
          </a:p>
          <a:p>
            <a:pPr lvl="1"/>
            <a:r>
              <a:rPr lang="en-GB" dirty="0"/>
              <a:t>Working with providers to develop key pieces of work i.e. Furness Transition Group, summer transition activities</a:t>
            </a:r>
          </a:p>
          <a:p>
            <a:pPr lvl="1"/>
            <a:r>
              <a:rPr lang="en-GB" dirty="0"/>
              <a:t>Signposting providers to shared CPD opportunities i.e. LADO/SEND/Early Help</a:t>
            </a:r>
          </a:p>
          <a:p>
            <a:pPr lvl="1"/>
            <a:r>
              <a:rPr lang="en-GB" dirty="0"/>
              <a:t>Building positive links with providers</a:t>
            </a:r>
          </a:p>
          <a:p>
            <a:pPr lvl="1"/>
            <a:r>
              <a:rPr lang="en-GB" dirty="0"/>
              <a:t>Supporting providers to develop new provision</a:t>
            </a:r>
          </a:p>
          <a:p>
            <a:r>
              <a:rPr lang="en-GB" b="1" dirty="0"/>
              <a:t>Support and ‘permission’ from senior leaders to prioritise working with Alternative Provision providers</a:t>
            </a:r>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F699DF35-D4E1-31FA-A938-C6FBFACF6C88}"/>
              </a:ext>
            </a:extLst>
          </p:cNvPr>
          <p:cNvSpPr>
            <a:spLocks noGrp="1"/>
          </p:cNvSpPr>
          <p:nvPr>
            <p:ph type="ftr" sz="quarter" idx="11"/>
          </p:nvPr>
        </p:nvSpPr>
        <p:spPr/>
        <p:txBody>
          <a:bodyPr/>
          <a:lstStyle/>
          <a:p>
            <a:r>
              <a:rPr lang="en-GB" sz="1400" dirty="0"/>
              <a:t>westmorlandandfurness.gov.uk </a:t>
            </a:r>
            <a:endParaRPr lang="en-US" sz="1400" dirty="0"/>
          </a:p>
        </p:txBody>
      </p:sp>
    </p:spTree>
    <p:extLst>
      <p:ext uri="{BB962C8B-B14F-4D97-AF65-F5344CB8AC3E}">
        <p14:creationId xmlns:p14="http://schemas.microsoft.com/office/powerpoint/2010/main" val="73764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D8DA8-AC6D-C773-9EF8-AD1C6D863B11}"/>
              </a:ext>
            </a:extLst>
          </p:cNvPr>
          <p:cNvSpPr>
            <a:spLocks noGrp="1"/>
          </p:cNvSpPr>
          <p:nvPr>
            <p:ph type="title"/>
          </p:nvPr>
        </p:nvSpPr>
        <p:spPr/>
        <p:txBody>
          <a:bodyPr/>
          <a:lstStyle/>
          <a:p>
            <a:r>
              <a:rPr lang="en-GB" dirty="0"/>
              <a:t>The quality assurance framework </a:t>
            </a:r>
          </a:p>
        </p:txBody>
      </p:sp>
      <p:sp>
        <p:nvSpPr>
          <p:cNvPr id="3" name="Content Placeholder 2">
            <a:extLst>
              <a:ext uri="{FF2B5EF4-FFF2-40B4-BE49-F238E27FC236}">
                <a16:creationId xmlns:a16="http://schemas.microsoft.com/office/drawing/2014/main" id="{508757FC-4D94-3142-01C2-401EEEDCED6D}"/>
              </a:ext>
            </a:extLst>
          </p:cNvPr>
          <p:cNvSpPr>
            <a:spLocks noGrp="1"/>
          </p:cNvSpPr>
          <p:nvPr>
            <p:ph idx="10"/>
          </p:nvPr>
        </p:nvSpPr>
        <p:spPr/>
        <p:txBody>
          <a:bodyPr/>
          <a:lstStyle/>
          <a:p>
            <a:pPr marL="0" lvl="0" indent="0">
              <a:lnSpc>
                <a:spcPct val="115000"/>
              </a:lnSpc>
              <a:buNone/>
              <a:tabLst>
                <a:tab pos="6311900" algn="l"/>
              </a:tabLst>
            </a:pPr>
            <a:r>
              <a:rPr lang="en-GB" sz="1400" spc="30" dirty="0">
                <a:solidFill>
                  <a:srgbClr val="231F20"/>
                </a:solidFill>
                <a:ea typeface="Times New Roman" panose="02020603050405020304" pitchFamily="18" charset="0"/>
              </a:rPr>
              <a:t>The QA framework is focused on the following 6 sections – </a:t>
            </a:r>
          </a:p>
          <a:p>
            <a:pPr marL="342900" lvl="0" indent="-342900">
              <a:lnSpc>
                <a:spcPct val="115000"/>
              </a:lnSpc>
              <a:buFont typeface="Symbol" panose="05050102010706020507" pitchFamily="18" charset="2"/>
              <a:buChar char=""/>
              <a:tabLst>
                <a:tab pos="6311900" algn="l"/>
              </a:tabLst>
            </a:pPr>
            <a:r>
              <a:rPr lang="en-GB" sz="1400" spc="30" dirty="0">
                <a:solidFill>
                  <a:srgbClr val="231F20"/>
                </a:solidFill>
                <a:effectLst/>
                <a:ea typeface="Times New Roman" panose="02020603050405020304" pitchFamily="18" charset="0"/>
              </a:rPr>
              <a:t>Leadership and management</a:t>
            </a:r>
            <a:endParaRPr lang="en-GB" sz="1400" dirty="0">
              <a:effectLst/>
              <a:ea typeface="Calibri" panose="020F0502020204030204" pitchFamily="34" charset="0"/>
            </a:endParaRPr>
          </a:p>
          <a:p>
            <a:pPr marL="342900" lvl="0" indent="-342900">
              <a:lnSpc>
                <a:spcPct val="115000"/>
              </a:lnSpc>
              <a:buFont typeface="Symbol" panose="05050102010706020507" pitchFamily="18" charset="2"/>
              <a:buChar char=""/>
              <a:tabLst>
                <a:tab pos="6311900" algn="l"/>
              </a:tabLst>
            </a:pPr>
            <a:r>
              <a:rPr lang="en-GB" sz="1400" spc="30" dirty="0">
                <a:solidFill>
                  <a:srgbClr val="231F20"/>
                </a:solidFill>
                <a:effectLst/>
                <a:ea typeface="Times New Roman" panose="02020603050405020304" pitchFamily="18" charset="0"/>
              </a:rPr>
              <a:t>Safeguarding</a:t>
            </a:r>
            <a:endParaRPr lang="en-GB" sz="1400" dirty="0">
              <a:effectLst/>
              <a:ea typeface="Calibri" panose="020F0502020204030204" pitchFamily="34" charset="0"/>
            </a:endParaRPr>
          </a:p>
          <a:p>
            <a:pPr marL="342900" lvl="0" indent="-342900">
              <a:lnSpc>
                <a:spcPct val="115000"/>
              </a:lnSpc>
              <a:buFont typeface="Symbol" panose="05050102010706020507" pitchFamily="18" charset="2"/>
              <a:buChar char=""/>
              <a:tabLst>
                <a:tab pos="6311900" algn="l"/>
              </a:tabLst>
            </a:pPr>
            <a:r>
              <a:rPr lang="en-GB" sz="1400" spc="30" dirty="0">
                <a:solidFill>
                  <a:srgbClr val="231F20"/>
                </a:solidFill>
                <a:effectLst/>
                <a:ea typeface="Times New Roman" panose="02020603050405020304" pitchFamily="18" charset="0"/>
              </a:rPr>
              <a:t>Information sharing and data protection</a:t>
            </a:r>
            <a:endParaRPr lang="en-GB" sz="1400" dirty="0">
              <a:effectLst/>
              <a:ea typeface="Calibri" panose="020F0502020204030204" pitchFamily="34" charset="0"/>
            </a:endParaRPr>
          </a:p>
          <a:p>
            <a:pPr marL="342900" lvl="0" indent="-342900">
              <a:lnSpc>
                <a:spcPct val="115000"/>
              </a:lnSpc>
              <a:buFont typeface="Symbol" panose="05050102010706020507" pitchFamily="18" charset="2"/>
              <a:buChar char=""/>
              <a:tabLst>
                <a:tab pos="6311900" algn="l"/>
              </a:tabLst>
            </a:pPr>
            <a:r>
              <a:rPr lang="en-GB" sz="1400" spc="30" dirty="0">
                <a:solidFill>
                  <a:srgbClr val="231F20"/>
                </a:solidFill>
                <a:effectLst/>
                <a:ea typeface="Times New Roman" panose="02020603050405020304" pitchFamily="18" charset="0"/>
              </a:rPr>
              <a:t>Teaching, learning, outcomes, and accreditation</a:t>
            </a:r>
            <a:endParaRPr lang="en-GB" sz="1400" dirty="0">
              <a:effectLst/>
              <a:ea typeface="Calibri" panose="020F0502020204030204" pitchFamily="34" charset="0"/>
            </a:endParaRPr>
          </a:p>
          <a:p>
            <a:pPr marL="342900" lvl="0" indent="-342900">
              <a:lnSpc>
                <a:spcPct val="115000"/>
              </a:lnSpc>
              <a:buFont typeface="Symbol" panose="05050102010706020507" pitchFamily="18" charset="2"/>
              <a:buChar char=""/>
              <a:tabLst>
                <a:tab pos="6311900" algn="l"/>
              </a:tabLst>
            </a:pPr>
            <a:r>
              <a:rPr lang="en-GB" sz="1400" spc="30" dirty="0">
                <a:solidFill>
                  <a:srgbClr val="231F20"/>
                </a:solidFill>
                <a:effectLst/>
                <a:ea typeface="Times New Roman" panose="02020603050405020304" pitchFamily="18" charset="0"/>
              </a:rPr>
              <a:t>Pupil and pastoral support</a:t>
            </a:r>
            <a:endParaRPr lang="en-GB" sz="1400" dirty="0">
              <a:effectLst/>
              <a:ea typeface="Calibri" panose="020F0502020204030204" pitchFamily="34" charset="0"/>
            </a:endParaRPr>
          </a:p>
          <a:p>
            <a:pPr marL="342900" lvl="0" indent="-342900">
              <a:lnSpc>
                <a:spcPct val="115000"/>
              </a:lnSpc>
              <a:spcAft>
                <a:spcPts val="1000"/>
              </a:spcAft>
              <a:buFont typeface="Symbol" panose="05050102010706020507" pitchFamily="18" charset="2"/>
              <a:buChar char=""/>
              <a:tabLst>
                <a:tab pos="6311900" algn="l"/>
              </a:tabLst>
            </a:pPr>
            <a:r>
              <a:rPr lang="en-GB" sz="1400" spc="30" dirty="0">
                <a:solidFill>
                  <a:srgbClr val="231F20"/>
                </a:solidFill>
                <a:effectLst/>
                <a:ea typeface="Times New Roman" panose="02020603050405020304" pitchFamily="18" charset="0"/>
              </a:rPr>
              <a:t>Transition</a:t>
            </a:r>
          </a:p>
          <a:p>
            <a:pPr marL="0" lvl="0" indent="0">
              <a:lnSpc>
                <a:spcPct val="115000"/>
              </a:lnSpc>
              <a:spcAft>
                <a:spcPts val="1000"/>
              </a:spcAft>
              <a:buNone/>
              <a:tabLst>
                <a:tab pos="6311900" algn="l"/>
              </a:tabLst>
            </a:pPr>
            <a:r>
              <a:rPr lang="en-GB" sz="1400" spc="30" dirty="0">
                <a:solidFill>
                  <a:srgbClr val="231F20"/>
                </a:solidFill>
                <a:effectLst/>
                <a:ea typeface="Calibri" panose="020F0502020204030204" pitchFamily="34" charset="0"/>
              </a:rPr>
              <a:t>The document also includes – </a:t>
            </a:r>
            <a:r>
              <a:rPr lang="en-GB" sz="1400" spc="30" dirty="0">
                <a:solidFill>
                  <a:srgbClr val="231F20"/>
                </a:solidFill>
                <a:ea typeface="Calibri" panose="020F0502020204030204" pitchFamily="34" charset="0"/>
              </a:rPr>
              <a:t>Guidance on how to use the document, description of t</a:t>
            </a:r>
            <a:r>
              <a:rPr lang="en-GB" sz="1400" spc="30" dirty="0">
                <a:solidFill>
                  <a:srgbClr val="231F20"/>
                </a:solidFill>
                <a:effectLst/>
                <a:ea typeface="Calibri" panose="020F0502020204030204" pitchFamily="34" charset="0"/>
              </a:rPr>
              <a:t>he ‘validation’ process, a shorter focussed form for the Virtual School to assess provision </a:t>
            </a:r>
            <a:r>
              <a:rPr lang="en-GB" sz="1400" spc="30" dirty="0">
                <a:solidFill>
                  <a:srgbClr val="231F20"/>
                </a:solidFill>
                <a:ea typeface="Calibri" panose="020F0502020204030204" pitchFamily="34" charset="0"/>
              </a:rPr>
              <a:t>they may commission, the </a:t>
            </a:r>
            <a:r>
              <a:rPr lang="en-GB" sz="1400" spc="30" dirty="0">
                <a:solidFill>
                  <a:srgbClr val="231F20"/>
                </a:solidFill>
                <a:effectLst/>
                <a:ea typeface="Calibri" panose="020F0502020204030204" pitchFamily="34" charset="0"/>
              </a:rPr>
              <a:t>Attendance return form and a section on reference documents, websites and further reading.</a:t>
            </a:r>
          </a:p>
          <a:p>
            <a:pPr marL="0" lvl="0" indent="0">
              <a:lnSpc>
                <a:spcPct val="115000"/>
              </a:lnSpc>
              <a:spcAft>
                <a:spcPts val="1000"/>
              </a:spcAft>
              <a:buNone/>
              <a:tabLst>
                <a:tab pos="6311900" algn="l"/>
              </a:tabLst>
            </a:pPr>
            <a:r>
              <a:rPr lang="en-GB" sz="1400" spc="30" dirty="0">
                <a:solidFill>
                  <a:srgbClr val="231F20"/>
                </a:solidFill>
                <a:ea typeface="Calibri" panose="020F0502020204030204" pitchFamily="34" charset="0"/>
              </a:rPr>
              <a:t>The QA Framework is intended to provide additional information to support schools and services commissioning provision, as well as providing a self-evaluation/development tool for providers</a:t>
            </a:r>
            <a:endParaRPr lang="en-GB" sz="1400" spc="30" dirty="0">
              <a:solidFill>
                <a:srgbClr val="231F20"/>
              </a:solidFill>
              <a:effectLst/>
              <a:ea typeface="Calibri" panose="020F0502020204030204" pitchFamily="34" charset="0"/>
            </a:endParaRPr>
          </a:p>
          <a:p>
            <a:pPr>
              <a:lnSpc>
                <a:spcPct val="115000"/>
              </a:lnSpc>
              <a:spcAft>
                <a:spcPts val="1000"/>
              </a:spcAft>
              <a:tabLst>
                <a:tab pos="6311900" algn="l"/>
              </a:tabLst>
            </a:pPr>
            <a:endParaRPr lang="en-GB" sz="1400" dirty="0">
              <a:effectLst/>
              <a:ea typeface="Calibri" panose="020F0502020204030204" pitchFamily="34" charset="0"/>
            </a:endParaRPr>
          </a:p>
          <a:p>
            <a:pPr lvl="1"/>
            <a:endParaRPr lang="en-GB" dirty="0"/>
          </a:p>
          <a:p>
            <a:endParaRPr lang="en-GB" dirty="0"/>
          </a:p>
        </p:txBody>
      </p:sp>
      <p:sp>
        <p:nvSpPr>
          <p:cNvPr id="4" name="Footer Placeholder 3">
            <a:extLst>
              <a:ext uri="{FF2B5EF4-FFF2-40B4-BE49-F238E27FC236}">
                <a16:creationId xmlns:a16="http://schemas.microsoft.com/office/drawing/2014/main" id="{CEB119D1-88B1-98A1-0840-E4674CBD2E80}"/>
              </a:ext>
            </a:extLst>
          </p:cNvPr>
          <p:cNvSpPr>
            <a:spLocks noGrp="1"/>
          </p:cNvSpPr>
          <p:nvPr>
            <p:ph type="ftr" sz="quarter" idx="11"/>
          </p:nvPr>
        </p:nvSpPr>
        <p:spPr/>
        <p:txBody>
          <a:bodyPr/>
          <a:lstStyle/>
          <a:p>
            <a:r>
              <a:rPr lang="en-GB" sz="1400" dirty="0"/>
              <a:t>westmorlandandfurness.gov.uk</a:t>
            </a:r>
            <a:endParaRPr lang="en-US" sz="1400" dirty="0"/>
          </a:p>
        </p:txBody>
      </p:sp>
    </p:spTree>
    <p:extLst>
      <p:ext uri="{BB962C8B-B14F-4D97-AF65-F5344CB8AC3E}">
        <p14:creationId xmlns:p14="http://schemas.microsoft.com/office/powerpoint/2010/main" val="2305366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8B3BF-BBA3-C33B-9E5C-FA3B28C08A65}"/>
              </a:ext>
            </a:extLst>
          </p:cNvPr>
          <p:cNvSpPr>
            <a:spLocks noGrp="1"/>
          </p:cNvSpPr>
          <p:nvPr>
            <p:ph type="title"/>
          </p:nvPr>
        </p:nvSpPr>
        <p:spPr/>
        <p:txBody>
          <a:bodyPr/>
          <a:lstStyle/>
          <a:p>
            <a:r>
              <a:rPr lang="en-GB" dirty="0"/>
              <a:t>The quality assurance (cont.)</a:t>
            </a:r>
          </a:p>
        </p:txBody>
      </p:sp>
      <p:sp>
        <p:nvSpPr>
          <p:cNvPr id="3" name="Content Placeholder 2">
            <a:extLst>
              <a:ext uri="{FF2B5EF4-FFF2-40B4-BE49-F238E27FC236}">
                <a16:creationId xmlns:a16="http://schemas.microsoft.com/office/drawing/2014/main" id="{E483DB08-4814-DAC1-916F-57DCAE0243FB}"/>
              </a:ext>
            </a:extLst>
          </p:cNvPr>
          <p:cNvSpPr>
            <a:spLocks noGrp="1"/>
          </p:cNvSpPr>
          <p:nvPr>
            <p:ph idx="10"/>
          </p:nvPr>
        </p:nvSpPr>
        <p:spPr/>
        <p:txBody>
          <a:bodyPr/>
          <a:lstStyle/>
          <a:p>
            <a:pPr marL="0" indent="0">
              <a:buNone/>
            </a:pPr>
            <a:r>
              <a:rPr lang="en-GB" dirty="0"/>
              <a:t>Underpinning the QA framework…</a:t>
            </a:r>
          </a:p>
          <a:p>
            <a:pPr marL="0" indent="0">
              <a:lnSpc>
                <a:spcPct val="115000"/>
              </a:lnSpc>
              <a:spcAft>
                <a:spcPts val="1000"/>
              </a:spcAft>
              <a:buNone/>
              <a:tabLst>
                <a:tab pos="6311900" algn="l"/>
              </a:tabLst>
            </a:pPr>
            <a:r>
              <a:rPr lang="en-GB" sz="1400" spc="30" dirty="0">
                <a:solidFill>
                  <a:srgbClr val="231F20"/>
                </a:solidFill>
                <a:effectLst/>
                <a:ea typeface="Times New Roman" panose="02020603050405020304" pitchFamily="18" charset="0"/>
              </a:rPr>
              <a:t>The AECPQAF is accredited to organisations which can successfully demonstrate their practice on these priorities. </a:t>
            </a:r>
            <a:r>
              <a:rPr lang="en-GB" sz="1400" dirty="0">
                <a:solidFill>
                  <a:srgbClr val="000000"/>
                </a:solidFill>
                <a:effectLst/>
                <a:ea typeface="Times New Roman" panose="02020603050405020304" pitchFamily="18" charset="0"/>
              </a:rPr>
              <a:t>In addition, the framework supports the ‘</a:t>
            </a:r>
            <a:r>
              <a:rPr lang="en-GB" sz="1400" b="1" dirty="0">
                <a:solidFill>
                  <a:srgbClr val="000000"/>
                </a:solidFill>
                <a:effectLst/>
                <a:ea typeface="Times New Roman" panose="02020603050405020304" pitchFamily="18" charset="0"/>
              </a:rPr>
              <a:t>elements of successful alternative provision</a:t>
            </a:r>
            <a:r>
              <a:rPr lang="en-GB" sz="1400" dirty="0">
                <a:solidFill>
                  <a:srgbClr val="000000"/>
                </a:solidFill>
                <a:effectLst/>
                <a:ea typeface="Times New Roman" panose="02020603050405020304" pitchFamily="18" charset="0"/>
              </a:rPr>
              <a:t>’ as defined by Ofsted, which include:</a:t>
            </a:r>
            <a:endParaRPr lang="en-GB" sz="1400" dirty="0">
              <a:effectLst/>
              <a:ea typeface="Calibri" panose="020F0502020204030204" pitchFamily="34" charset="0"/>
            </a:endParaRPr>
          </a:p>
          <a:p>
            <a:pPr marL="342900" marR="31750" lvl="0" indent="-342900">
              <a:lnSpc>
                <a:spcPct val="105000"/>
              </a:lnSpc>
              <a:spcBef>
                <a:spcPts val="175"/>
              </a:spcBef>
              <a:buFont typeface="Symbol" panose="05050102010706020507" pitchFamily="18" charset="2"/>
              <a:buChar char=""/>
            </a:pPr>
            <a:r>
              <a:rPr lang="en-GB" sz="1400" dirty="0">
                <a:solidFill>
                  <a:srgbClr val="000000"/>
                </a:solidFill>
                <a:effectLst/>
                <a:ea typeface="Times New Roman" panose="02020603050405020304" pitchFamily="18" charset="0"/>
              </a:rPr>
              <a:t>At its best, AP is timely, well-planned, and not a last resort or a bolt on;</a:t>
            </a:r>
            <a:endParaRPr lang="en-GB" sz="1400" dirty="0">
              <a:effectLst/>
              <a:ea typeface="Calibri" panose="020F0502020204030204" pitchFamily="34" charset="0"/>
            </a:endParaRPr>
          </a:p>
          <a:p>
            <a:pPr marL="342900" marR="31750" lvl="0" indent="-342900">
              <a:lnSpc>
                <a:spcPct val="105000"/>
              </a:lnSpc>
              <a:spcBef>
                <a:spcPts val="175"/>
              </a:spcBef>
              <a:buFont typeface="Symbol" panose="05050102010706020507" pitchFamily="18" charset="2"/>
              <a:buChar char=""/>
            </a:pPr>
            <a:r>
              <a:rPr lang="en-GB" sz="1400" dirty="0">
                <a:solidFill>
                  <a:srgbClr val="000000"/>
                </a:solidFill>
                <a:effectLst/>
                <a:ea typeface="Times New Roman" panose="02020603050405020304" pitchFamily="18" charset="0"/>
              </a:rPr>
              <a:t>Students remain a full part of the school at all times and at no time are ‘out of sight, out of mind’;</a:t>
            </a:r>
            <a:endParaRPr lang="en-GB" sz="1400" dirty="0">
              <a:effectLst/>
              <a:ea typeface="Calibri" panose="020F0502020204030204" pitchFamily="34" charset="0"/>
            </a:endParaRPr>
          </a:p>
          <a:p>
            <a:pPr marL="342900" marR="31750" lvl="0" indent="-342900">
              <a:lnSpc>
                <a:spcPct val="105000"/>
              </a:lnSpc>
              <a:spcBef>
                <a:spcPts val="175"/>
              </a:spcBef>
              <a:buFont typeface="Symbol" panose="05050102010706020507" pitchFamily="18" charset="2"/>
              <a:buChar char=""/>
            </a:pPr>
            <a:r>
              <a:rPr lang="en-GB" sz="1400" dirty="0">
                <a:solidFill>
                  <a:srgbClr val="000000"/>
                </a:solidFill>
                <a:effectLst/>
                <a:ea typeface="Times New Roman" panose="02020603050405020304" pitchFamily="18" charset="0"/>
              </a:rPr>
              <a:t>The provision compliments, not replicating or replacing, the school’s own curriculum;</a:t>
            </a:r>
            <a:endParaRPr lang="en-GB" sz="1400" dirty="0">
              <a:effectLst/>
              <a:ea typeface="Calibri" panose="020F0502020204030204" pitchFamily="34" charset="0"/>
            </a:endParaRPr>
          </a:p>
          <a:p>
            <a:pPr marL="342900" marR="31750" lvl="0" indent="-342900">
              <a:lnSpc>
                <a:spcPct val="105000"/>
              </a:lnSpc>
              <a:spcBef>
                <a:spcPts val="175"/>
              </a:spcBef>
              <a:buFont typeface="Symbol" panose="05050102010706020507" pitchFamily="18" charset="2"/>
              <a:buChar char=""/>
            </a:pPr>
            <a:r>
              <a:rPr lang="en-GB" sz="1400" dirty="0">
                <a:solidFill>
                  <a:srgbClr val="000000"/>
                </a:solidFill>
                <a:effectLst/>
                <a:ea typeface="Times New Roman" panose="02020603050405020304" pitchFamily="18" charset="0"/>
              </a:rPr>
              <a:t>The school or unit provides pastoral support to ensure that students are not isolated when at placements and can seek advice back at school when needed;</a:t>
            </a:r>
            <a:endParaRPr lang="en-GB" sz="1400" dirty="0">
              <a:effectLst/>
              <a:ea typeface="Calibri" panose="020F0502020204030204" pitchFamily="34" charset="0"/>
            </a:endParaRPr>
          </a:p>
          <a:p>
            <a:pPr marL="342900" marR="31750" lvl="0" indent="-342900">
              <a:lnSpc>
                <a:spcPct val="105000"/>
              </a:lnSpc>
              <a:spcBef>
                <a:spcPts val="175"/>
              </a:spcBef>
              <a:spcAft>
                <a:spcPts val="1000"/>
              </a:spcAft>
              <a:buFont typeface="Symbol" panose="05050102010706020507" pitchFamily="18" charset="2"/>
              <a:buChar char=""/>
            </a:pPr>
            <a:r>
              <a:rPr lang="en-GB" sz="1400" dirty="0">
                <a:solidFill>
                  <a:srgbClr val="000000"/>
                </a:solidFill>
                <a:effectLst/>
                <a:ea typeface="Times New Roman" panose="02020603050405020304" pitchFamily="18" charset="0"/>
              </a:rPr>
              <a:t>If the provision is accredited, the school or college is clear about the purpose of accreditation. The accreditation is not tokenistic; it is valued by the school, recognised by future employers or colleges, and compliments rather than replicates the accreditation being gained in school - Ofsted, Alternative Provision, June 2011     </a:t>
            </a:r>
            <a:endParaRPr lang="en-GB" sz="1600" dirty="0"/>
          </a:p>
          <a:p>
            <a:pPr lvl="2"/>
            <a:endParaRPr lang="en-GB" sz="1600" dirty="0"/>
          </a:p>
          <a:p>
            <a:endParaRPr lang="en-GB" dirty="0"/>
          </a:p>
        </p:txBody>
      </p:sp>
      <p:sp>
        <p:nvSpPr>
          <p:cNvPr id="4" name="Footer Placeholder 3">
            <a:extLst>
              <a:ext uri="{FF2B5EF4-FFF2-40B4-BE49-F238E27FC236}">
                <a16:creationId xmlns:a16="http://schemas.microsoft.com/office/drawing/2014/main" id="{4F7F6CFE-11EA-80AA-32A7-4F11D2E1E0CB}"/>
              </a:ext>
            </a:extLst>
          </p:cNvPr>
          <p:cNvSpPr>
            <a:spLocks noGrp="1"/>
          </p:cNvSpPr>
          <p:nvPr>
            <p:ph type="ftr" sz="quarter" idx="11"/>
          </p:nvPr>
        </p:nvSpPr>
        <p:spPr/>
        <p:txBody>
          <a:bodyPr/>
          <a:lstStyle/>
          <a:p>
            <a:r>
              <a:rPr lang="en-GB" sz="1400" dirty="0"/>
              <a:t>westmorlandandfurness.gov.uk</a:t>
            </a:r>
            <a:endParaRPr lang="en-US" sz="1400" dirty="0"/>
          </a:p>
        </p:txBody>
      </p:sp>
    </p:spTree>
    <p:extLst>
      <p:ext uri="{BB962C8B-B14F-4D97-AF65-F5344CB8AC3E}">
        <p14:creationId xmlns:p14="http://schemas.microsoft.com/office/powerpoint/2010/main" val="97232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A1CB-D2BE-E0CF-A1EF-DAFC9310843D}"/>
              </a:ext>
            </a:extLst>
          </p:cNvPr>
          <p:cNvSpPr>
            <a:spLocks noGrp="1"/>
          </p:cNvSpPr>
          <p:nvPr>
            <p:ph type="title"/>
          </p:nvPr>
        </p:nvSpPr>
        <p:spPr/>
        <p:txBody>
          <a:bodyPr/>
          <a:lstStyle/>
          <a:p>
            <a:r>
              <a:rPr lang="en-GB" dirty="0"/>
              <a:t>The quality assurance process</a:t>
            </a:r>
          </a:p>
        </p:txBody>
      </p:sp>
      <p:sp>
        <p:nvSpPr>
          <p:cNvPr id="3" name="Content Placeholder 2">
            <a:extLst>
              <a:ext uri="{FF2B5EF4-FFF2-40B4-BE49-F238E27FC236}">
                <a16:creationId xmlns:a16="http://schemas.microsoft.com/office/drawing/2014/main" id="{83EF2C27-55D5-A51A-DDBE-0E79326A23B4}"/>
              </a:ext>
            </a:extLst>
          </p:cNvPr>
          <p:cNvSpPr>
            <a:spLocks noGrp="1"/>
          </p:cNvSpPr>
          <p:nvPr>
            <p:ph idx="10"/>
          </p:nvPr>
        </p:nvSpPr>
        <p:spPr>
          <a:xfrm>
            <a:off x="447498" y="1031149"/>
            <a:ext cx="8131474" cy="4970753"/>
          </a:xfrm>
        </p:spPr>
        <p:txBody>
          <a:bodyPr/>
          <a:lstStyle/>
          <a:p>
            <a:r>
              <a:rPr lang="en-GB" dirty="0"/>
              <a:t>Providers are invited to express their interest in achieving the QA framework </a:t>
            </a:r>
          </a:p>
          <a:p>
            <a:r>
              <a:rPr lang="en-GB" dirty="0"/>
              <a:t>Conversation with interested providers describing how to use the framework and the validation process</a:t>
            </a:r>
          </a:p>
          <a:p>
            <a:r>
              <a:rPr lang="en-GB" dirty="0"/>
              <a:t>Provider uses the framework to evidence their current practice – and to identify where there is strong practice and areas for development</a:t>
            </a:r>
          </a:p>
          <a:p>
            <a:r>
              <a:rPr lang="en-GB" dirty="0"/>
              <a:t>The validation team prepare for the visit by checking the provider website, having access to referral documents, policies &amp; procedures etc</a:t>
            </a:r>
          </a:p>
          <a:p>
            <a:r>
              <a:rPr lang="en-GB" dirty="0"/>
              <a:t>The validation process is carried out – a day spent with the provider, looking at documents (register/policies &amp; procedures/annual report/referral documents etc), systems (recording attendance/single central record etc) student files, health and safety, safeguarding procedures etc. An important part of the process is meeting the students and the opportunity to ask them about their experience and the education they are receiving</a:t>
            </a:r>
          </a:p>
          <a:p>
            <a:r>
              <a:rPr lang="en-GB" dirty="0"/>
              <a:t>A report is written up which is discussed with the provider; an </a:t>
            </a:r>
            <a:r>
              <a:rPr lang="en-GB" b="1" dirty="0"/>
              <a:t>action plan </a:t>
            </a:r>
            <a:r>
              <a:rPr lang="en-GB" dirty="0"/>
              <a:t>is agreed to address any gaps in provision – action plans are reviewed </a:t>
            </a:r>
          </a:p>
          <a:p>
            <a:r>
              <a:rPr lang="en-GB" dirty="0"/>
              <a:t>The report and provider documents are uploaded to the </a:t>
            </a:r>
            <a:r>
              <a:rPr lang="en-GB" b="1" dirty="0"/>
              <a:t>School Portal </a:t>
            </a:r>
            <a:r>
              <a:rPr lang="en-GB" dirty="0"/>
              <a:t>to ensure that schools can access the information to support their commissioning processes</a:t>
            </a:r>
          </a:p>
          <a:p>
            <a:r>
              <a:rPr lang="en-GB" dirty="0"/>
              <a:t>Post validation – where an issue arises a meeting is arranged with the provider as a priority </a:t>
            </a:r>
          </a:p>
          <a:p>
            <a:endParaRPr lang="en-GB" dirty="0"/>
          </a:p>
          <a:p>
            <a:endParaRPr lang="en-GB" dirty="0"/>
          </a:p>
        </p:txBody>
      </p:sp>
      <p:sp>
        <p:nvSpPr>
          <p:cNvPr id="4" name="Footer Placeholder 3">
            <a:extLst>
              <a:ext uri="{FF2B5EF4-FFF2-40B4-BE49-F238E27FC236}">
                <a16:creationId xmlns:a16="http://schemas.microsoft.com/office/drawing/2014/main" id="{B4FCD8CD-F805-C238-A848-70F4B106EEDB}"/>
              </a:ext>
            </a:extLst>
          </p:cNvPr>
          <p:cNvSpPr>
            <a:spLocks noGrp="1"/>
          </p:cNvSpPr>
          <p:nvPr>
            <p:ph type="ftr" sz="quarter" idx="11"/>
          </p:nvPr>
        </p:nvSpPr>
        <p:spPr/>
        <p:txBody>
          <a:bodyPr/>
          <a:lstStyle/>
          <a:p>
            <a:r>
              <a:rPr lang="en-GB" sz="1400" dirty="0"/>
              <a:t>westmorlandandfurness.gov.uk </a:t>
            </a:r>
            <a:endParaRPr lang="en-US" sz="1400" dirty="0"/>
          </a:p>
        </p:txBody>
      </p:sp>
    </p:spTree>
    <p:extLst>
      <p:ext uri="{BB962C8B-B14F-4D97-AF65-F5344CB8AC3E}">
        <p14:creationId xmlns:p14="http://schemas.microsoft.com/office/powerpoint/2010/main" val="396180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46615-51D3-3B99-3053-0F07E9BED06E}"/>
              </a:ext>
            </a:extLst>
          </p:cNvPr>
          <p:cNvSpPr>
            <a:spLocks noGrp="1"/>
          </p:cNvSpPr>
          <p:nvPr>
            <p:ph type="title"/>
          </p:nvPr>
        </p:nvSpPr>
        <p:spPr>
          <a:xfrm>
            <a:off x="447497" y="504488"/>
            <a:ext cx="8131473" cy="1200487"/>
          </a:xfrm>
        </p:spPr>
        <p:txBody>
          <a:bodyPr/>
          <a:lstStyle/>
          <a:p>
            <a:r>
              <a:rPr lang="en-GB" dirty="0"/>
              <a:t>Quality assurance (cont.)</a:t>
            </a:r>
            <a:br>
              <a:rPr lang="en-GB" dirty="0"/>
            </a:br>
            <a:br>
              <a:rPr lang="en-GB" dirty="0"/>
            </a:br>
            <a:br>
              <a:rPr lang="en-GB" sz="1400" dirty="0"/>
            </a:br>
            <a:r>
              <a:rPr lang="en-GB" sz="1400" dirty="0"/>
              <a:t>Leadership and management – sample page</a:t>
            </a:r>
            <a:endParaRPr lang="en-GB" dirty="0"/>
          </a:p>
        </p:txBody>
      </p:sp>
      <p:graphicFrame>
        <p:nvGraphicFramePr>
          <p:cNvPr id="5" name="Content Placeholder 4">
            <a:extLst>
              <a:ext uri="{FF2B5EF4-FFF2-40B4-BE49-F238E27FC236}">
                <a16:creationId xmlns:a16="http://schemas.microsoft.com/office/drawing/2014/main" id="{1373174D-0A6F-D793-5BCC-16CEB6BC5386}"/>
              </a:ext>
            </a:extLst>
          </p:cNvPr>
          <p:cNvGraphicFramePr>
            <a:graphicFrameLocks noGrp="1"/>
          </p:cNvGraphicFramePr>
          <p:nvPr>
            <p:ph idx="10"/>
            <p:extLst>
              <p:ext uri="{D42A27DB-BD31-4B8C-83A1-F6EECF244321}">
                <p14:modId xmlns:p14="http://schemas.microsoft.com/office/powerpoint/2010/main" val="2748399507"/>
              </p:ext>
            </p:extLst>
          </p:nvPr>
        </p:nvGraphicFramePr>
        <p:xfrm>
          <a:off x="447675" y="1946552"/>
          <a:ext cx="8131175" cy="3589736"/>
        </p:xfrm>
        <a:graphic>
          <a:graphicData uri="http://schemas.openxmlformats.org/drawingml/2006/table">
            <a:tbl>
              <a:tblPr firstRow="1" firstCol="1" bandRow="1"/>
              <a:tblGrid>
                <a:gridCol w="1541678">
                  <a:extLst>
                    <a:ext uri="{9D8B030D-6E8A-4147-A177-3AD203B41FA5}">
                      <a16:colId xmlns:a16="http://schemas.microsoft.com/office/drawing/2014/main" val="285792283"/>
                    </a:ext>
                  </a:extLst>
                </a:gridCol>
                <a:gridCol w="3749094">
                  <a:extLst>
                    <a:ext uri="{9D8B030D-6E8A-4147-A177-3AD203B41FA5}">
                      <a16:colId xmlns:a16="http://schemas.microsoft.com/office/drawing/2014/main" val="401250357"/>
                    </a:ext>
                  </a:extLst>
                </a:gridCol>
                <a:gridCol w="1281456">
                  <a:extLst>
                    <a:ext uri="{9D8B030D-6E8A-4147-A177-3AD203B41FA5}">
                      <a16:colId xmlns:a16="http://schemas.microsoft.com/office/drawing/2014/main" val="136487864"/>
                    </a:ext>
                  </a:extLst>
                </a:gridCol>
                <a:gridCol w="1558947">
                  <a:extLst>
                    <a:ext uri="{9D8B030D-6E8A-4147-A177-3AD203B41FA5}">
                      <a16:colId xmlns:a16="http://schemas.microsoft.com/office/drawing/2014/main" val="3495632060"/>
                    </a:ext>
                  </a:extLst>
                </a:gridCol>
              </a:tblGrid>
              <a:tr h="381758">
                <a:tc>
                  <a:txBody>
                    <a:bodyPr/>
                    <a:lstStyle/>
                    <a:p>
                      <a:pPr algn="ctr">
                        <a:lnSpc>
                          <a:spcPct val="115000"/>
                        </a:lnSpc>
                        <a:spcAft>
                          <a:spcPts val="1000"/>
                        </a:spcAft>
                        <a:tabLst>
                          <a:tab pos="6311900" algn="l"/>
                        </a:tabLst>
                      </a:pPr>
                      <a:r>
                        <a:rPr lang="en-GB" sz="1100">
                          <a:solidFill>
                            <a:srgbClr val="FFFFFF"/>
                          </a:solidFill>
                          <a:effectLst/>
                          <a:latin typeface="Neue Haas Grotesk Text Pro" panose="020B0504020202020204" pitchFamily="34" charset="0"/>
                          <a:ea typeface="Times New Roman" panose="02020603050405020304" pitchFamily="18" charset="0"/>
                          <a:cs typeface="Arial" panose="020B0604020202020204" pitchFamily="34" charset="0"/>
                        </a:rPr>
                        <a:t>Area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algn="ctr">
                        <a:lnSpc>
                          <a:spcPct val="115000"/>
                        </a:lnSpc>
                        <a:spcAft>
                          <a:spcPts val="1000"/>
                        </a:spcAft>
                        <a:tabLst>
                          <a:tab pos="6311900" algn="l"/>
                        </a:tabLst>
                      </a:pPr>
                      <a:r>
                        <a:rPr lang="en-GB" sz="1100">
                          <a:solidFill>
                            <a:srgbClr val="FFFFFF"/>
                          </a:solidFill>
                          <a:effectLst/>
                          <a:latin typeface="Neue Haas Grotesk Text Pro" panose="020B0504020202020204" pitchFamily="34" charset="0"/>
                          <a:ea typeface="Times New Roman" panose="02020603050405020304" pitchFamily="18" charset="0"/>
                          <a:cs typeface="Arial" panose="020B0604020202020204" pitchFamily="34" charset="0"/>
                        </a:rPr>
                        <a:t>Success Criteria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algn="ctr">
                        <a:lnSpc>
                          <a:spcPct val="115000"/>
                        </a:lnSpc>
                        <a:spcAft>
                          <a:spcPts val="1000"/>
                        </a:spcAft>
                        <a:tabLst>
                          <a:tab pos="6311900" algn="l"/>
                        </a:tabLst>
                      </a:pPr>
                      <a:r>
                        <a:rPr lang="en-GB" sz="1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Evidence seen y/n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tc>
                  <a:txBody>
                    <a:bodyPr/>
                    <a:lstStyle/>
                    <a:p>
                      <a:pPr algn="ctr">
                        <a:lnSpc>
                          <a:spcPct val="115000"/>
                        </a:lnSpc>
                        <a:spcAft>
                          <a:spcPts val="1000"/>
                        </a:spcAft>
                        <a:tabLst>
                          <a:tab pos="6311900" algn="l"/>
                        </a:tabLst>
                      </a:pPr>
                      <a:r>
                        <a:rPr lang="en-GB" sz="110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Notes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1849B"/>
                    </a:solidFill>
                  </a:tcPr>
                </a:tc>
                <a:extLst>
                  <a:ext uri="{0D108BD9-81ED-4DB2-BD59-A6C34878D82A}">
                    <a16:rowId xmlns:a16="http://schemas.microsoft.com/office/drawing/2014/main" val="3058194742"/>
                  </a:ext>
                </a:extLst>
              </a:tr>
              <a:tr h="975860">
                <a:tc>
                  <a:txBody>
                    <a:bodyPr/>
                    <a:lstStyle/>
                    <a:p>
                      <a:pPr>
                        <a:lnSpc>
                          <a:spcPct val="115000"/>
                        </a:lnSpc>
                        <a:spcAft>
                          <a:spcPts val="1000"/>
                        </a:spcAft>
                        <a:tabLst>
                          <a:tab pos="6311900" algn="l"/>
                        </a:tabLst>
                      </a:pPr>
                      <a:r>
                        <a:rPr lang="en-GB" sz="900">
                          <a:solidFill>
                            <a:srgbClr val="231F20"/>
                          </a:solidFill>
                          <a:effectLst/>
                          <a:latin typeface="Neue Haas Grotesk Text Pro" panose="020B0504020202020204" pitchFamily="34" charset="0"/>
                          <a:ea typeface="Times New Roman" panose="02020603050405020304" pitchFamily="18" charset="0"/>
                          <a:cs typeface="Arial" panose="020B0604020202020204" pitchFamily="34" charset="0"/>
                        </a:rPr>
                        <a:t>Management structure and function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311900" algn="l"/>
                        </a:tabLst>
                      </a:pPr>
                      <a:r>
                        <a:rPr lang="en-GB" sz="900">
                          <a:solidFill>
                            <a:srgbClr val="231F20"/>
                          </a:solidFill>
                          <a:effectLst/>
                          <a:latin typeface="Neue Haas Grotesk Text Pro" panose="020B0504020202020204" pitchFamily="34" charset="0"/>
                          <a:ea typeface="Times New Roman" panose="02020603050405020304" pitchFamily="18"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311900" algn="l"/>
                        </a:tabLst>
                      </a:pPr>
                      <a:r>
                        <a:rPr lang="en-GB" sz="900">
                          <a:solidFill>
                            <a:srgbClr val="231F20"/>
                          </a:solidFill>
                          <a:effectLst/>
                          <a:latin typeface="Neue Haas Grotesk Text Pro" panose="020B0504020202020204" pitchFamily="34" charset="0"/>
                          <a:ea typeface="Times New Roman" panose="02020603050405020304" pitchFamily="18"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342900" lvl="0" indent="-342900">
                        <a:lnSpc>
                          <a:spcPct val="115000"/>
                        </a:lnSpc>
                        <a:buFont typeface="Symbol" panose="05050102010706020507" pitchFamily="18" charset="2"/>
                        <a:buChar char=""/>
                        <a:tabLst>
                          <a:tab pos="6311900" algn="l"/>
                        </a:tabLst>
                      </a:pPr>
                      <a:r>
                        <a:rPr lang="en-GB" sz="900">
                          <a:solidFill>
                            <a:srgbClr val="231F20"/>
                          </a:solidFill>
                          <a:effectLst/>
                          <a:latin typeface="Neue Haas Grotesk Text Pro" panose="020B0504020202020204" pitchFamily="34" charset="0"/>
                          <a:ea typeface="Times New Roman" panose="02020603050405020304" pitchFamily="18" charset="0"/>
                          <a:cs typeface="Arial" panose="020B0604020202020204" pitchFamily="34" charset="0"/>
                        </a:rPr>
                        <a:t>There is a clearly understood staffing structure which identifies roles, responsibilities, and lines of accountability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tabLst>
                          <a:tab pos="6311900" algn="l"/>
                        </a:tabLst>
                      </a:pPr>
                      <a:r>
                        <a:rPr lang="en-GB" sz="900">
                          <a:solidFill>
                            <a:srgbClr val="231F20"/>
                          </a:solidFill>
                          <a:effectLst/>
                          <a:latin typeface="Neue Haas Grotesk Text Pro" panose="020B0504020202020204" pitchFamily="34" charset="0"/>
                          <a:ea typeface="Times New Roman" panose="02020603050405020304" pitchFamily="18" charset="0"/>
                          <a:cs typeface="Arial" panose="020B0604020202020204" pitchFamily="34" charset="0"/>
                        </a:rPr>
                        <a:t>Leaders and managers are actively involved in the development of all aspects of provision using evidence and data gathered through pupil progress, outcomes, and achievement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6311900" algn="l"/>
                        </a:tabLst>
                      </a:pPr>
                      <a:r>
                        <a:rPr lang="en-GB" sz="90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Yes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311900" algn="l"/>
                        </a:tabLst>
                      </a:pPr>
                      <a:r>
                        <a:rPr lang="en-GB" sz="90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311900" algn="l"/>
                        </a:tabLst>
                      </a:pPr>
                      <a:r>
                        <a:rPr lang="en-GB" sz="90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Yes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6311900" algn="l"/>
                        </a:tabLst>
                      </a:pPr>
                      <a:r>
                        <a:rPr lang="en-GB" sz="90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Staffing structure chart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311900" algn="l"/>
                        </a:tabLst>
                      </a:pPr>
                      <a:r>
                        <a:rPr lang="en-GB" sz="90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Development plan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3999735"/>
                  </a:ext>
                </a:extLst>
              </a:tr>
              <a:tr h="1575501">
                <a:tc>
                  <a:txBody>
                    <a:bodyPr/>
                    <a:lstStyle/>
                    <a:p>
                      <a:pPr>
                        <a:lnSpc>
                          <a:spcPct val="115000"/>
                        </a:lnSpc>
                        <a:spcAft>
                          <a:spcPts val="1000"/>
                        </a:spcAft>
                        <a:tabLst>
                          <a:tab pos="6311900" algn="l"/>
                        </a:tabLst>
                      </a:pPr>
                      <a:r>
                        <a:rPr lang="en-GB" sz="900">
                          <a:solidFill>
                            <a:srgbClr val="231F20"/>
                          </a:solidFill>
                          <a:effectLst/>
                          <a:latin typeface="Neue Haas Grotesk Text Pro" panose="020B0504020202020204" pitchFamily="34" charset="0"/>
                          <a:ea typeface="Times New Roman" panose="02020603050405020304" pitchFamily="18" charset="0"/>
                          <a:cs typeface="Arial" panose="020B0604020202020204" pitchFamily="34" charset="0"/>
                        </a:rPr>
                        <a:t>Governance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311900" algn="l"/>
                        </a:tabLst>
                      </a:pPr>
                      <a:r>
                        <a:rPr lang="en-GB" sz="900">
                          <a:solidFill>
                            <a:srgbClr val="231F20"/>
                          </a:solidFill>
                          <a:effectLst/>
                          <a:latin typeface="Neue Haas Grotesk Text Pro" panose="020B0504020202020204" pitchFamily="34" charset="0"/>
                          <a:ea typeface="Times New Roman" panose="02020603050405020304" pitchFamily="18" charset="0"/>
                          <a:cs typeface="Arial" panose="020B0604020202020204" pitchFamily="34" charset="0"/>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marL="342900" lvl="0" indent="-342900">
                        <a:lnSpc>
                          <a:spcPct val="115000"/>
                        </a:lnSpc>
                        <a:buFont typeface="Symbol" panose="05050102010706020507" pitchFamily="18" charset="2"/>
                        <a:buChar char=""/>
                        <a:tabLst>
                          <a:tab pos="6311900" algn="l"/>
                        </a:tabLst>
                      </a:pPr>
                      <a:r>
                        <a:rPr lang="en-GB" sz="900" dirty="0">
                          <a:solidFill>
                            <a:srgbClr val="231F20"/>
                          </a:solidFill>
                          <a:effectLst/>
                          <a:latin typeface="Neue Haas Grotesk Text Pro" panose="020B0504020202020204" pitchFamily="34" charset="0"/>
                          <a:ea typeface="Times New Roman" panose="02020603050405020304" pitchFamily="18" charset="0"/>
                          <a:cs typeface="Arial" panose="020B0604020202020204" pitchFamily="34" charset="0"/>
                        </a:rPr>
                        <a:t>The organisation has an appropriate Governing Body/Management Committee/ Board of Trustees as appropriate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tabLst>
                          <a:tab pos="6311900" algn="l"/>
                        </a:tabLst>
                      </a:pPr>
                      <a:r>
                        <a:rPr lang="en-GB" sz="900" dirty="0">
                          <a:solidFill>
                            <a:srgbClr val="231F20"/>
                          </a:solidFill>
                          <a:effectLst/>
                          <a:latin typeface="Neue Haas Grotesk Text Pro" panose="020B0504020202020204" pitchFamily="34" charset="0"/>
                          <a:ea typeface="Times New Roman" panose="02020603050405020304" pitchFamily="18" charset="0"/>
                          <a:cs typeface="Arial" panose="020B0604020202020204" pitchFamily="34" charset="0"/>
                        </a:rPr>
                        <a:t>The Governing Body/Management Committee/Board of Trustees meets on a regular basis to oversee the functioning and duties of the service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Symbol" panose="05050102010706020507" pitchFamily="18" charset="2"/>
                        <a:buChar char=""/>
                        <a:tabLst>
                          <a:tab pos="6311900" algn="l"/>
                        </a:tabLst>
                      </a:pPr>
                      <a:r>
                        <a:rPr lang="en-GB" sz="900" dirty="0">
                          <a:solidFill>
                            <a:srgbClr val="231F20"/>
                          </a:solidFill>
                          <a:effectLst/>
                          <a:latin typeface="Neue Haas Grotesk Text Pro" panose="020B0504020202020204" pitchFamily="34" charset="0"/>
                          <a:ea typeface="Times New Roman" panose="02020603050405020304" pitchFamily="18" charset="0"/>
                          <a:cs typeface="Arial" panose="020B0604020202020204" pitchFamily="34" charset="0"/>
                        </a:rPr>
                        <a:t>Records of meetings are maintained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6311900" algn="l"/>
                        </a:tabLst>
                      </a:pPr>
                      <a:r>
                        <a:rPr lang="en-GB" sz="900" dirty="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Yes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311900" algn="l"/>
                        </a:tabLst>
                      </a:pPr>
                      <a:r>
                        <a:rPr lang="en-GB" sz="900" dirty="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311900" algn="l"/>
                        </a:tabLst>
                      </a:pPr>
                      <a:r>
                        <a:rPr lang="en-GB" sz="900" dirty="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Yes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311900" algn="l"/>
                        </a:tabLst>
                      </a:pPr>
                      <a:r>
                        <a:rPr lang="en-GB" sz="900" dirty="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Yes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tabLst>
                          <a:tab pos="6311900" algn="l"/>
                        </a:tabLst>
                      </a:pPr>
                      <a:r>
                        <a:rPr lang="en-GB" sz="900" dirty="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Annual report</a:t>
                      </a:r>
                    </a:p>
                    <a:p>
                      <a:pPr>
                        <a:lnSpc>
                          <a:spcPct val="115000"/>
                        </a:lnSpc>
                        <a:spcAft>
                          <a:spcPts val="1000"/>
                        </a:spcAft>
                        <a:tabLst>
                          <a:tab pos="6311900" algn="l"/>
                        </a:tabLst>
                      </a:pPr>
                      <a:r>
                        <a:rPr lang="en-GB" sz="900" dirty="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Leadership structure</a:t>
                      </a:r>
                    </a:p>
                    <a:p>
                      <a:pPr>
                        <a:lnSpc>
                          <a:spcPct val="115000"/>
                        </a:lnSpc>
                        <a:spcAft>
                          <a:spcPts val="1000"/>
                        </a:spcAft>
                        <a:tabLst>
                          <a:tab pos="6311900" algn="l"/>
                        </a:tabLst>
                      </a:pPr>
                      <a:r>
                        <a:rPr lang="en-GB" sz="900" dirty="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GB roles and responsibilities </a:t>
                      </a:r>
                    </a:p>
                    <a:p>
                      <a:pPr marL="0" marR="0" lvl="0" indent="0" algn="l" defTabSz="914377" rtl="0" eaLnBrk="1" fontAlgn="auto" latinLnBrk="0" hangingPunct="1">
                        <a:lnSpc>
                          <a:spcPct val="115000"/>
                        </a:lnSpc>
                        <a:spcBef>
                          <a:spcPts val="0"/>
                        </a:spcBef>
                        <a:spcAft>
                          <a:spcPts val="1000"/>
                        </a:spcAft>
                        <a:buClrTx/>
                        <a:buSzTx/>
                        <a:buFontTx/>
                        <a:buNone/>
                        <a:tabLst>
                          <a:tab pos="6311900" algn="l"/>
                        </a:tabLst>
                        <a:defRPr/>
                      </a:pPr>
                      <a:r>
                        <a:rPr lang="en-GB" sz="900" dirty="0">
                          <a:solidFill>
                            <a:srgbClr val="231F20"/>
                          </a:solidFill>
                          <a:effectLst/>
                          <a:latin typeface="Lucida Handwriting" panose="03010101010101010101" pitchFamily="66" charset="0"/>
                          <a:ea typeface="Times New Roman" panose="02020603050405020304" pitchFamily="18" charset="0"/>
                          <a:cs typeface="Arial" panose="020B0604020202020204" pitchFamily="34" charset="0"/>
                        </a:rPr>
                        <a:t>Agendas and minutes of meetings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6311900" algn="l"/>
                        </a:tabLs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480249"/>
                  </a:ext>
                </a:extLst>
              </a:tr>
              <a:tr h="612741">
                <a:tc>
                  <a:txBody>
                    <a:bodyPr/>
                    <a:lstStyle/>
                    <a:p>
                      <a:pPr>
                        <a:lnSpc>
                          <a:spcPct val="115000"/>
                        </a:lnSpc>
                        <a:spcAft>
                          <a:spcPts val="1000"/>
                        </a:spcAft>
                        <a:tabLst>
                          <a:tab pos="6311900" algn="l"/>
                        </a:tabLst>
                      </a:pPr>
                      <a:r>
                        <a:rPr lang="en-GB" sz="900">
                          <a:solidFill>
                            <a:srgbClr val="231F20"/>
                          </a:solidFill>
                          <a:effectLst/>
                          <a:latin typeface="Neue Haas Grotesk Text Pro" panose="020B0504020202020204" pitchFamily="34" charset="0"/>
                          <a:ea typeface="Times New Roman" panose="02020603050405020304" pitchFamily="18" charset="0"/>
                          <a:cs typeface="Arial" panose="020B0604020202020204" pitchFamily="34" charset="0"/>
                        </a:rPr>
                        <a:t>Reference materials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gridSpan="3">
                  <a:txBody>
                    <a:bodyPr/>
                    <a:lstStyle/>
                    <a:p>
                      <a:r>
                        <a:rPr lang="en-GB" sz="900" kern="1200" dirty="0">
                          <a:solidFill>
                            <a:schemeClr val="tx1"/>
                          </a:solidFill>
                          <a:effectLst/>
                          <a:latin typeface="+mn-lt"/>
                          <a:ea typeface="+mn-ea"/>
                          <a:cs typeface="+mn-cs"/>
                        </a:rPr>
                        <a:t>Creating opportunity for all. Our vision for alternative provision. March 2018, Department for Education. Reference: DFE-00072-2018</a:t>
                      </a:r>
                    </a:p>
                    <a:p>
                      <a:r>
                        <a:rPr lang="en-GB" sz="900" kern="1200" dirty="0">
                          <a:solidFill>
                            <a:schemeClr val="tx1"/>
                          </a:solidFill>
                          <a:effectLst/>
                          <a:latin typeface="+mn-lt"/>
                          <a:ea typeface="+mn-ea"/>
                          <a:cs typeface="+mn-cs"/>
                        </a:rPr>
                        <a:t>Special Educational Needs and Disabilities (SEND) and Alternative Provision (AP) Improvement Plan, Right Support, Right Place, Right Time March 2023 ISBN 978-1-5286-3924-8 </a:t>
                      </a:r>
                    </a:p>
                    <a:p>
                      <a:pPr>
                        <a:lnSpc>
                          <a:spcPct val="115000"/>
                        </a:lnSpc>
                        <a:spcAft>
                          <a:spcPts val="1000"/>
                        </a:spcAft>
                        <a:tabLst>
                          <a:tab pos="6311900" algn="l"/>
                        </a:tabLs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4311" marR="6431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97944481"/>
                  </a:ext>
                </a:extLst>
              </a:tr>
            </a:tbl>
          </a:graphicData>
        </a:graphic>
      </p:graphicFrame>
      <p:sp>
        <p:nvSpPr>
          <p:cNvPr id="4" name="Footer Placeholder 3">
            <a:extLst>
              <a:ext uri="{FF2B5EF4-FFF2-40B4-BE49-F238E27FC236}">
                <a16:creationId xmlns:a16="http://schemas.microsoft.com/office/drawing/2014/main" id="{8E432169-4577-312F-0552-35F3ADC545F1}"/>
              </a:ext>
            </a:extLst>
          </p:cNvPr>
          <p:cNvSpPr>
            <a:spLocks noGrp="1"/>
          </p:cNvSpPr>
          <p:nvPr>
            <p:ph type="ftr" sz="quarter" idx="11"/>
          </p:nvPr>
        </p:nvSpPr>
        <p:spPr/>
        <p:txBody>
          <a:bodyPr/>
          <a:lstStyle/>
          <a:p>
            <a:r>
              <a:rPr lang="en-GB" sz="1400" dirty="0"/>
              <a:t>westmorlandandfurness.gov.uk</a:t>
            </a:r>
            <a:endParaRPr lang="en-US" sz="1400" dirty="0"/>
          </a:p>
        </p:txBody>
      </p:sp>
    </p:spTree>
    <p:extLst>
      <p:ext uri="{BB962C8B-B14F-4D97-AF65-F5344CB8AC3E}">
        <p14:creationId xmlns:p14="http://schemas.microsoft.com/office/powerpoint/2010/main" val="315812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12A04-BFC1-2BF4-4140-D82494BD74F5}"/>
              </a:ext>
            </a:extLst>
          </p:cNvPr>
          <p:cNvSpPr>
            <a:spLocks noGrp="1"/>
          </p:cNvSpPr>
          <p:nvPr>
            <p:ph type="title"/>
          </p:nvPr>
        </p:nvSpPr>
        <p:spPr/>
        <p:txBody>
          <a:bodyPr/>
          <a:lstStyle/>
          <a:p>
            <a:r>
              <a:rPr lang="en-GB" dirty="0"/>
              <a:t> Gathering information from schools and services</a:t>
            </a:r>
          </a:p>
        </p:txBody>
      </p:sp>
      <p:pic>
        <p:nvPicPr>
          <p:cNvPr id="6" name="Content Placeholder 5">
            <a:extLst>
              <a:ext uri="{FF2B5EF4-FFF2-40B4-BE49-F238E27FC236}">
                <a16:creationId xmlns:a16="http://schemas.microsoft.com/office/drawing/2014/main" id="{B8F84319-9B6C-1794-6F10-B7FE93EAA8F7}"/>
              </a:ext>
            </a:extLst>
          </p:cNvPr>
          <p:cNvPicPr>
            <a:picLocks noGrp="1" noChangeAspect="1"/>
          </p:cNvPicPr>
          <p:nvPr>
            <p:ph idx="10"/>
          </p:nvPr>
        </p:nvPicPr>
        <p:blipFill>
          <a:blip r:embed="rId2"/>
          <a:stretch>
            <a:fillRect/>
          </a:stretch>
        </p:blipFill>
        <p:spPr>
          <a:xfrm>
            <a:off x="447497" y="926125"/>
            <a:ext cx="7629703" cy="5241991"/>
          </a:xfrm>
        </p:spPr>
      </p:pic>
      <p:sp>
        <p:nvSpPr>
          <p:cNvPr id="4" name="Footer Placeholder 3">
            <a:extLst>
              <a:ext uri="{FF2B5EF4-FFF2-40B4-BE49-F238E27FC236}">
                <a16:creationId xmlns:a16="http://schemas.microsoft.com/office/drawing/2014/main" id="{AD89913C-3DDB-D4B1-41DC-931747C6BA68}"/>
              </a:ext>
            </a:extLst>
          </p:cNvPr>
          <p:cNvSpPr>
            <a:spLocks noGrp="1"/>
          </p:cNvSpPr>
          <p:nvPr>
            <p:ph type="ftr" sz="quarter" idx="11"/>
          </p:nvPr>
        </p:nvSpPr>
        <p:spPr/>
        <p:txBody>
          <a:bodyPr/>
          <a:lstStyle/>
          <a:p>
            <a:r>
              <a:rPr lang="en-GB" sz="1400" dirty="0"/>
              <a:t>westmorlandandfurness.gov.uk</a:t>
            </a:r>
            <a:endParaRPr lang="en-US" sz="1400" dirty="0"/>
          </a:p>
        </p:txBody>
      </p:sp>
    </p:spTree>
    <p:extLst>
      <p:ext uri="{BB962C8B-B14F-4D97-AF65-F5344CB8AC3E}">
        <p14:creationId xmlns:p14="http://schemas.microsoft.com/office/powerpoint/2010/main" val="1214141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779C-D441-1738-F19D-C2539A33C813}"/>
              </a:ext>
            </a:extLst>
          </p:cNvPr>
          <p:cNvSpPr>
            <a:spLocks noGrp="1"/>
          </p:cNvSpPr>
          <p:nvPr>
            <p:ph type="title"/>
          </p:nvPr>
        </p:nvSpPr>
        <p:spPr/>
        <p:txBody>
          <a:bodyPr/>
          <a:lstStyle/>
          <a:p>
            <a:r>
              <a:rPr lang="en-GB" dirty="0"/>
              <a:t>Gathering information from providers</a:t>
            </a:r>
          </a:p>
        </p:txBody>
      </p:sp>
      <p:sp>
        <p:nvSpPr>
          <p:cNvPr id="3" name="Content Placeholder 2">
            <a:extLst>
              <a:ext uri="{FF2B5EF4-FFF2-40B4-BE49-F238E27FC236}">
                <a16:creationId xmlns:a16="http://schemas.microsoft.com/office/drawing/2014/main" id="{77A33F37-35DA-6F97-BFF0-84EDB8D62CA7}"/>
              </a:ext>
            </a:extLst>
          </p:cNvPr>
          <p:cNvSpPr>
            <a:spLocks noGrp="1"/>
          </p:cNvSpPr>
          <p:nvPr>
            <p:ph idx="10"/>
          </p:nvPr>
        </p:nvSpPr>
        <p:spPr/>
        <p:txBody>
          <a:bodyPr/>
          <a:lstStyle/>
          <a:p>
            <a:pPr marL="0" indent="0">
              <a:buNone/>
            </a:pPr>
            <a:r>
              <a:rPr lang="en-GB" dirty="0"/>
              <a:t> </a:t>
            </a:r>
          </a:p>
          <a:p>
            <a:pPr marL="0" indent="0">
              <a:buNone/>
            </a:pPr>
            <a:endParaRPr lang="en-GB" dirty="0"/>
          </a:p>
        </p:txBody>
      </p:sp>
      <p:sp>
        <p:nvSpPr>
          <p:cNvPr id="4" name="Footer Placeholder 3">
            <a:extLst>
              <a:ext uri="{FF2B5EF4-FFF2-40B4-BE49-F238E27FC236}">
                <a16:creationId xmlns:a16="http://schemas.microsoft.com/office/drawing/2014/main" id="{D350ACB1-7150-BD7C-E46B-E2F1431FD218}"/>
              </a:ext>
            </a:extLst>
          </p:cNvPr>
          <p:cNvSpPr>
            <a:spLocks noGrp="1"/>
          </p:cNvSpPr>
          <p:nvPr>
            <p:ph type="ftr" sz="quarter" idx="11"/>
          </p:nvPr>
        </p:nvSpPr>
        <p:spPr/>
        <p:txBody>
          <a:bodyPr/>
          <a:lstStyle/>
          <a:p>
            <a:r>
              <a:rPr lang="en-GB" sz="1400" dirty="0"/>
              <a:t>westmorlandandfurness.gov.uk</a:t>
            </a:r>
            <a:endParaRPr lang="en-US" sz="1400" dirty="0"/>
          </a:p>
        </p:txBody>
      </p:sp>
      <p:pic>
        <p:nvPicPr>
          <p:cNvPr id="6" name="Picture 5">
            <a:extLst>
              <a:ext uri="{FF2B5EF4-FFF2-40B4-BE49-F238E27FC236}">
                <a16:creationId xmlns:a16="http://schemas.microsoft.com/office/drawing/2014/main" id="{CBACD9D5-035B-B8B9-1EE7-1F4F2892C357}"/>
              </a:ext>
            </a:extLst>
          </p:cNvPr>
          <p:cNvPicPr>
            <a:picLocks noChangeAspect="1"/>
          </p:cNvPicPr>
          <p:nvPr/>
        </p:nvPicPr>
        <p:blipFill>
          <a:blip r:embed="rId2"/>
          <a:stretch>
            <a:fillRect/>
          </a:stretch>
        </p:blipFill>
        <p:spPr>
          <a:xfrm>
            <a:off x="358799" y="975293"/>
            <a:ext cx="3622651" cy="5311130"/>
          </a:xfrm>
          <a:prstGeom prst="rect">
            <a:avLst/>
          </a:prstGeom>
        </p:spPr>
      </p:pic>
      <p:pic>
        <p:nvPicPr>
          <p:cNvPr id="8" name="Picture 7">
            <a:extLst>
              <a:ext uri="{FF2B5EF4-FFF2-40B4-BE49-F238E27FC236}">
                <a16:creationId xmlns:a16="http://schemas.microsoft.com/office/drawing/2014/main" id="{F3EA0705-7D70-56D3-A870-20CE3CC45556}"/>
              </a:ext>
            </a:extLst>
          </p:cNvPr>
          <p:cNvPicPr>
            <a:picLocks noChangeAspect="1"/>
          </p:cNvPicPr>
          <p:nvPr/>
        </p:nvPicPr>
        <p:blipFill>
          <a:blip r:embed="rId3"/>
          <a:stretch>
            <a:fillRect/>
          </a:stretch>
        </p:blipFill>
        <p:spPr>
          <a:xfrm>
            <a:off x="3855002" y="1104901"/>
            <a:ext cx="3776911" cy="5400674"/>
          </a:xfrm>
          <a:prstGeom prst="rect">
            <a:avLst/>
          </a:prstGeom>
        </p:spPr>
      </p:pic>
    </p:spTree>
    <p:extLst>
      <p:ext uri="{BB962C8B-B14F-4D97-AF65-F5344CB8AC3E}">
        <p14:creationId xmlns:p14="http://schemas.microsoft.com/office/powerpoint/2010/main" val="576936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1779C-D441-1738-F19D-C2539A33C813}"/>
              </a:ext>
            </a:extLst>
          </p:cNvPr>
          <p:cNvSpPr>
            <a:spLocks noGrp="1"/>
          </p:cNvSpPr>
          <p:nvPr>
            <p:ph type="title"/>
          </p:nvPr>
        </p:nvSpPr>
        <p:spPr/>
        <p:txBody>
          <a:bodyPr/>
          <a:lstStyle/>
          <a:p>
            <a:r>
              <a:rPr lang="en-GB" dirty="0"/>
              <a:t>Reporting attendance </a:t>
            </a:r>
          </a:p>
        </p:txBody>
      </p:sp>
      <p:sp>
        <p:nvSpPr>
          <p:cNvPr id="4" name="Footer Placeholder 3">
            <a:extLst>
              <a:ext uri="{FF2B5EF4-FFF2-40B4-BE49-F238E27FC236}">
                <a16:creationId xmlns:a16="http://schemas.microsoft.com/office/drawing/2014/main" id="{D350ACB1-7150-BD7C-E46B-E2F1431FD218}"/>
              </a:ext>
            </a:extLst>
          </p:cNvPr>
          <p:cNvSpPr>
            <a:spLocks noGrp="1"/>
          </p:cNvSpPr>
          <p:nvPr>
            <p:ph type="ftr" sz="quarter" idx="11"/>
          </p:nvPr>
        </p:nvSpPr>
        <p:spPr/>
        <p:txBody>
          <a:bodyPr/>
          <a:lstStyle/>
          <a:p>
            <a:r>
              <a:rPr lang="en-GB" sz="1400" dirty="0"/>
              <a:t>westmorlandandfurness.gov.uk</a:t>
            </a:r>
            <a:endParaRPr lang="en-US" sz="1400" dirty="0"/>
          </a:p>
        </p:txBody>
      </p:sp>
      <p:pic>
        <p:nvPicPr>
          <p:cNvPr id="22" name="Content Placeholder 21">
            <a:extLst>
              <a:ext uri="{FF2B5EF4-FFF2-40B4-BE49-F238E27FC236}">
                <a16:creationId xmlns:a16="http://schemas.microsoft.com/office/drawing/2014/main" id="{3E0B8FD1-39A6-6398-2CD1-145BE2410A1B}"/>
              </a:ext>
            </a:extLst>
          </p:cNvPr>
          <p:cNvPicPr>
            <a:picLocks noGrp="1" noChangeAspect="1"/>
          </p:cNvPicPr>
          <p:nvPr>
            <p:ph idx="10"/>
          </p:nvPr>
        </p:nvPicPr>
        <p:blipFill>
          <a:blip r:embed="rId2"/>
          <a:stretch>
            <a:fillRect/>
          </a:stretch>
        </p:blipFill>
        <p:spPr>
          <a:xfrm>
            <a:off x="854583" y="1135738"/>
            <a:ext cx="6891206" cy="4866600"/>
          </a:xfrm>
        </p:spPr>
      </p:pic>
    </p:spTree>
    <p:extLst>
      <p:ext uri="{BB962C8B-B14F-4D97-AF65-F5344CB8AC3E}">
        <p14:creationId xmlns:p14="http://schemas.microsoft.com/office/powerpoint/2010/main" val="2871748572"/>
      </p:ext>
    </p:extLst>
  </p:cSld>
  <p:clrMapOvr>
    <a:masterClrMapping/>
  </p:clrMapOvr>
</p:sld>
</file>

<file path=ppt/theme/theme1.xml><?xml version="1.0" encoding="utf-8"?>
<a:theme xmlns:a="http://schemas.openxmlformats.org/drawingml/2006/main" name="Office Theme">
  <a:themeElements>
    <a:clrScheme name="W&amp;FC colours">
      <a:dk1>
        <a:srgbClr val="35343E"/>
      </a:dk1>
      <a:lt1>
        <a:srgbClr val="F7F7F8"/>
      </a:lt1>
      <a:dk2>
        <a:srgbClr val="5C6072"/>
      </a:dk2>
      <a:lt2>
        <a:srgbClr val="FFFFFF"/>
      </a:lt2>
      <a:accent1>
        <a:srgbClr val="26A699"/>
      </a:accent1>
      <a:accent2>
        <a:srgbClr val="F4B61A"/>
      </a:accent2>
      <a:accent3>
        <a:srgbClr val="A5A5A5"/>
      </a:accent3>
      <a:accent4>
        <a:srgbClr val="E56D25"/>
      </a:accent4>
      <a:accent5>
        <a:srgbClr val="3083C5"/>
      </a:accent5>
      <a:accent6>
        <a:srgbClr val="D84D94"/>
      </a:accent6>
      <a:hlink>
        <a:srgbClr val="21A699"/>
      </a:hlink>
      <a:folHlink>
        <a:srgbClr val="1F84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83125E-C3D4-484E-B5BA-CFEA058ED413}" vid="{04E882F3-4EB6-465D-A5D3-AD78835C8F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B6030A715A714DAF29EF644AE26E10" ma:contentTypeVersion="8" ma:contentTypeDescription="Create a new document." ma:contentTypeScope="" ma:versionID="81ea39c8bedba462353948150c11d478">
  <xsd:schema xmlns:xsd="http://www.w3.org/2001/XMLSchema" xmlns:xs="http://www.w3.org/2001/XMLSchema" xmlns:p="http://schemas.microsoft.com/office/2006/metadata/properties" xmlns:ns2="1a8fd05e-55fb-40f9-b1d2-0f4dfb773791" xmlns:ns3="47ec70bc-4bc4-45ec-8543-b4f1fe6a2bfb" targetNamespace="http://schemas.microsoft.com/office/2006/metadata/properties" ma:root="true" ma:fieldsID="b208f61f8189922046d5e6c4fbe85524" ns2:_="" ns3:_="">
    <xsd:import namespace="1a8fd05e-55fb-40f9-b1d2-0f4dfb773791"/>
    <xsd:import namespace="47ec70bc-4bc4-45ec-8543-b4f1fe6a2b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fd05e-55fb-40f9-b1d2-0f4dfb773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ec70bc-4bc4-45ec-8543-b4f1fe6a2bf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A2347A-D8CF-4558-B893-809047751BDE}">
  <ds:schemaRefs>
    <ds:schemaRef ds:uri="http://purl.org/dc/terms/"/>
    <ds:schemaRef ds:uri="http://purl.org/dc/dcmitype/"/>
    <ds:schemaRef ds:uri="http://schemas.microsoft.com/office/2006/documentManagement/types"/>
    <ds:schemaRef ds:uri="http://purl.org/dc/elements/1.1/"/>
    <ds:schemaRef ds:uri="043d6bf5-bc38-4048-bee4-f9d523e76956"/>
    <ds:schemaRef ds:uri="http://www.w3.org/XML/1998/namespace"/>
    <ds:schemaRef ds:uri="http://schemas.microsoft.com/office/infopath/2007/PartnerControls"/>
    <ds:schemaRef ds:uri="http://schemas.openxmlformats.org/package/2006/metadata/core-properties"/>
    <ds:schemaRef ds:uri="47ec70bc-4bc4-45ec-8543-b4f1fe6a2bfb"/>
    <ds:schemaRef ds:uri="http://schemas.microsoft.com/office/2006/metadata/properties"/>
  </ds:schemaRefs>
</ds:datastoreItem>
</file>

<file path=customXml/itemProps2.xml><?xml version="1.0" encoding="utf-8"?>
<ds:datastoreItem xmlns:ds="http://schemas.openxmlformats.org/officeDocument/2006/customXml" ds:itemID="{5BD33552-F27E-4BE0-9E7D-98B6C0C731F6}">
  <ds:schemaRefs>
    <ds:schemaRef ds:uri="http://schemas.microsoft.com/sharepoint/v3/contenttype/forms"/>
  </ds:schemaRefs>
</ds:datastoreItem>
</file>

<file path=customXml/itemProps3.xml><?xml version="1.0" encoding="utf-8"?>
<ds:datastoreItem xmlns:ds="http://schemas.openxmlformats.org/officeDocument/2006/customXml" ds:itemID="{A3D635B8-F325-4FF5-A18E-0A29E05717D2}"/>
</file>

<file path=docProps/app.xml><?xml version="1.0" encoding="utf-8"?>
<Properties xmlns="http://schemas.openxmlformats.org/officeDocument/2006/extended-properties" xmlns:vt="http://schemas.openxmlformats.org/officeDocument/2006/docPropsVTypes">
  <Template>W&amp;FC PP3 4-3</Template>
  <TotalTime>1884</TotalTime>
  <Words>1523</Words>
  <Application>Microsoft Office PowerPoint</Application>
  <PresentationFormat>On-screen Show (4:3)</PresentationFormat>
  <Paragraphs>132</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Lucida Handwriting</vt:lpstr>
      <vt:lpstr>Neue Haas Grotesk Text Pro</vt:lpstr>
      <vt:lpstr>Symbol</vt:lpstr>
      <vt:lpstr>Office Theme</vt:lpstr>
      <vt:lpstr>Alternative Provision in Westmorland and Furness</vt:lpstr>
      <vt:lpstr>Partnership working with providers and schools</vt:lpstr>
      <vt:lpstr>The quality assurance framework </vt:lpstr>
      <vt:lpstr>The quality assurance (cont.)</vt:lpstr>
      <vt:lpstr>The quality assurance process</vt:lpstr>
      <vt:lpstr>Quality assurance (cont.)   Leadership and management – sample page</vt:lpstr>
      <vt:lpstr> Gathering information from schools and services</vt:lpstr>
      <vt:lpstr>Gathering information from providers</vt:lpstr>
      <vt:lpstr>Reporting attendance </vt:lpstr>
      <vt:lpstr>Reporting attendance (cont.)</vt:lpstr>
      <vt:lpstr>The current situation</vt:lpstr>
      <vt:lpstr>Next steps</vt:lpstr>
      <vt:lpstr>Next steps (cont.)</vt:lpstr>
      <vt:lpstr>       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Provision in Westmorland and Furness</dc:title>
  <dc:creator>Thompson, Lorraine</dc:creator>
  <cp:lastModifiedBy>Angela Gibbons</cp:lastModifiedBy>
  <cp:revision>13</cp:revision>
  <cp:lastPrinted>2023-09-19T14:43:46Z</cp:lastPrinted>
  <dcterms:created xsi:type="dcterms:W3CDTF">2023-09-18T09:50:37Z</dcterms:created>
  <dcterms:modified xsi:type="dcterms:W3CDTF">2023-09-21T12:41:49Z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0x010100EA12A4D7158F3C4E808DA44ADBFAA460</vt:lpwstr>
  </property>
  <property fmtid="{D5CDD505-2E9C-101B-9397-08002B2CF9AE}" pid="3" name="MediaServiceImageTags">
    <vt:lpwstr/>
  </property>
</Properties>
</file>